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6ED55-4054-4A74-BAEB-E2ECBE6A8D26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E0377-951E-47D5-939A-206B9CD80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31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Monika Byrd – Phi</a:t>
            </a:r>
            <a:r>
              <a:rPr lang="en-US" baseline="0" dirty="0" smtClean="0"/>
              <a:t> Theta Kappa Dean of Leadership Development and Service Learning</a:t>
            </a:r>
          </a:p>
          <a:p>
            <a:r>
              <a:rPr lang="en-US" baseline="0" dirty="0" smtClean="0"/>
              <a:t>Liesl Harris – Chapter Advisor, Jefferson State Community College, Alabama</a:t>
            </a:r>
          </a:p>
          <a:p>
            <a:r>
              <a:rPr lang="en-US" baseline="0" dirty="0" smtClean="0"/>
              <a:t>Martha </a:t>
            </a:r>
            <a:r>
              <a:rPr lang="en-US" baseline="0" dirty="0" err="1" smtClean="0"/>
              <a:t>Petry</a:t>
            </a:r>
            <a:r>
              <a:rPr lang="en-US" baseline="0" dirty="0" smtClean="0"/>
              <a:t> – Chapter Advisor, Jackson Community College, Michigan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0377-951E-47D5-939A-206B9CD805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9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</a:t>
            </a:r>
            <a:r>
              <a:rPr lang="en-US" dirty="0" err="1" smtClean="0"/>
              <a:t>HiA</a:t>
            </a:r>
            <a:r>
              <a:rPr lang="en-US" baseline="0" dirty="0" smtClean="0"/>
              <a:t> rubric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0377-951E-47D5-939A-206B9CD805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5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Handout the sample,</a:t>
            </a:r>
            <a:r>
              <a:rPr lang="en-US" baseline="0" dirty="0" smtClean="0"/>
              <a:t> abbreviated </a:t>
            </a:r>
            <a:r>
              <a:rPr lang="en-US" baseline="0" dirty="0" err="1" smtClean="0"/>
              <a:t>HiA</a:t>
            </a:r>
            <a:r>
              <a:rPr lang="en-US" baseline="0" dirty="0" smtClean="0"/>
              <a:t> Project write-up</a:t>
            </a:r>
          </a:p>
          <a:p>
            <a:r>
              <a:rPr lang="en-US" baseline="0" dirty="0" smtClean="0"/>
              <a:t>Provide small groups 10 – 15 minutes to discuss their evaluation</a:t>
            </a:r>
          </a:p>
          <a:p>
            <a:r>
              <a:rPr lang="en-US" baseline="0" dirty="0" smtClean="0"/>
              <a:t>Each group should provide a report of something they noticed about the sample project that could be improved significantly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0377-951E-47D5-939A-206B9CD805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1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 out the best practices worksheet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0377-951E-47D5-939A-206B9CD805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1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3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0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6B18-7A2C-8E4B-9843-90BD683CB0C5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A0DC-684B-F040-A931-80C15C95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6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539343"/>
            <a:ext cx="6400800" cy="1752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2016 Educational Forum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Using the Honors in Action Rubric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Monika Byrd           Liesl Harris            Martha </a:t>
            </a:r>
            <a:r>
              <a:rPr lang="en-U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</a:rPr>
              <a:t>Petry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950" y="895804"/>
            <a:ext cx="8489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THANK YOU TO OUR GENEROUS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HONORS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IN ACTION WORKSHOP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SPONSORS!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50" y="3331738"/>
            <a:ext cx="2312706" cy="12814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497" y="3440406"/>
            <a:ext cx="2942092" cy="10641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1589" y="3494844"/>
            <a:ext cx="3415864" cy="95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9409"/>
            <a:ext cx="4038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Overview</a:t>
            </a:r>
          </a:p>
          <a:p>
            <a:pPr lvl="1"/>
            <a:r>
              <a:rPr lang="en-US" sz="2200" dirty="0" smtClean="0"/>
              <a:t>Presenters</a:t>
            </a:r>
          </a:p>
          <a:p>
            <a:pPr lvl="1"/>
            <a:r>
              <a:rPr lang="en-US" sz="2200" dirty="0" err="1" smtClean="0"/>
              <a:t>HiA</a:t>
            </a:r>
            <a:r>
              <a:rPr lang="en-US" sz="2200" dirty="0" smtClean="0"/>
              <a:t> Rubric</a:t>
            </a:r>
          </a:p>
          <a:p>
            <a:pPr lvl="1"/>
            <a:r>
              <a:rPr lang="en-US" sz="2200" dirty="0" smtClean="0"/>
              <a:t>Part 1: using the rubric to evaluate a sample </a:t>
            </a:r>
            <a:r>
              <a:rPr lang="en-US" sz="2200" dirty="0" err="1" smtClean="0"/>
              <a:t>HiA</a:t>
            </a:r>
            <a:r>
              <a:rPr lang="en-US" sz="2200" dirty="0" smtClean="0"/>
              <a:t> project</a:t>
            </a:r>
          </a:p>
          <a:p>
            <a:pPr lvl="1"/>
            <a:r>
              <a:rPr lang="en-US" sz="2200" dirty="0" smtClean="0"/>
              <a:t>Part 2: using the rubric to initiate an </a:t>
            </a:r>
            <a:r>
              <a:rPr lang="en-US" sz="2200" dirty="0" err="1" smtClean="0"/>
              <a:t>HiA</a:t>
            </a:r>
            <a:r>
              <a:rPr lang="en-US" sz="2200" dirty="0" smtClean="0"/>
              <a:t> project plan</a:t>
            </a:r>
          </a:p>
          <a:p>
            <a:pPr lvl="1"/>
            <a:r>
              <a:rPr lang="en-US" sz="2200" dirty="0" smtClean="0"/>
              <a:t>Part 3:  tips and best practices for using the rubric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319666"/>
            <a:ext cx="4038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Objectives - participants will</a:t>
            </a:r>
            <a:r>
              <a:rPr lang="en-US" dirty="0" smtClean="0"/>
              <a:t>:</a:t>
            </a:r>
          </a:p>
          <a:p>
            <a:pPr lvl="1"/>
            <a:r>
              <a:rPr lang="en-US" sz="2200" dirty="0" smtClean="0"/>
              <a:t>Explain the purposes of the rubric</a:t>
            </a:r>
          </a:p>
          <a:p>
            <a:pPr lvl="1"/>
            <a:r>
              <a:rPr lang="en-US" sz="2200" dirty="0" smtClean="0"/>
              <a:t>Apply understanding of the rubric to evaluate a sample </a:t>
            </a:r>
            <a:r>
              <a:rPr lang="en-US" sz="2200" dirty="0" err="1" smtClean="0"/>
              <a:t>HiA</a:t>
            </a:r>
            <a:r>
              <a:rPr lang="en-US" sz="2200" dirty="0" smtClean="0"/>
              <a:t> project</a:t>
            </a:r>
          </a:p>
          <a:p>
            <a:pPr lvl="1"/>
            <a:r>
              <a:rPr lang="en-US" sz="2200" dirty="0" smtClean="0"/>
              <a:t>Demonstrate how the rubric guides </a:t>
            </a:r>
            <a:r>
              <a:rPr lang="en-US" sz="2200" dirty="0" err="1" smtClean="0"/>
              <a:t>HiA</a:t>
            </a:r>
            <a:r>
              <a:rPr lang="en-US" sz="2200" dirty="0" smtClean="0"/>
              <a:t> project planning </a:t>
            </a:r>
          </a:p>
          <a:p>
            <a:pPr lvl="1"/>
            <a:r>
              <a:rPr lang="en-US" sz="2200" dirty="0" smtClean="0"/>
              <a:t>Review and generate useful tips and best practices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8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Honors in Action Rubric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Represent the components of exemplary projects</a:t>
            </a:r>
          </a:p>
          <a:p>
            <a:r>
              <a:rPr lang="en-US" dirty="0" smtClean="0"/>
              <a:t>Levels of quality</a:t>
            </a:r>
          </a:p>
          <a:p>
            <a:pPr lvl="1"/>
            <a:r>
              <a:rPr lang="en-US" dirty="0" smtClean="0"/>
              <a:t>Distinctions among qualifying words</a:t>
            </a:r>
          </a:p>
          <a:p>
            <a:r>
              <a:rPr lang="en-US" dirty="0" smtClean="0"/>
              <a:t>Application throughout the project life cycle</a:t>
            </a:r>
          </a:p>
          <a:p>
            <a:pPr lvl="1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Implementing</a:t>
            </a:r>
          </a:p>
          <a:p>
            <a:pPr lvl="1"/>
            <a:r>
              <a:rPr lang="en-US" dirty="0" smtClean="0"/>
              <a:t>Adjusting</a:t>
            </a:r>
          </a:p>
          <a:p>
            <a:pPr lvl="1"/>
            <a:r>
              <a:rPr lang="en-US" smtClean="0"/>
              <a:t>Reflecting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Workshop Part 1</a:t>
            </a:r>
            <a:br>
              <a:rPr lang="en-US" dirty="0" smtClean="0"/>
            </a:br>
            <a:r>
              <a:rPr lang="en-US" dirty="0" smtClean="0"/>
              <a:t>Evaluate a Sample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Get familiar with the rubric by using it to evaluate a sample, abbreviated </a:t>
            </a:r>
            <a:r>
              <a:rPr lang="en-US" dirty="0" err="1" smtClean="0"/>
              <a:t>HiA</a:t>
            </a:r>
            <a:r>
              <a:rPr lang="en-US" dirty="0" smtClean="0"/>
              <a:t> Project write-up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1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Workshop Part 2</a:t>
            </a:r>
            <a:br>
              <a:rPr lang="en-US" dirty="0" smtClean="0"/>
            </a:br>
            <a:r>
              <a:rPr lang="en-US" dirty="0" smtClean="0"/>
              <a:t>Using the Rubric to Plan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Consider the categories of the rubric to initiate a project plan aimed at meeting the highest expectations for </a:t>
            </a:r>
            <a:r>
              <a:rPr lang="en-US" dirty="0" err="1" smtClean="0"/>
              <a:t>HiA</a:t>
            </a:r>
            <a:r>
              <a:rPr lang="en-US" dirty="0" smtClean="0"/>
              <a:t>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2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Workshop Part 3</a:t>
            </a:r>
            <a:br>
              <a:rPr lang="en-US" dirty="0" smtClean="0"/>
            </a:br>
            <a:r>
              <a:rPr lang="en-US" dirty="0" smtClean="0"/>
              <a:t>Tips and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Study the rubric </a:t>
            </a:r>
            <a:r>
              <a:rPr lang="en-US" i="1" dirty="0"/>
              <a:t>before, during, and after your project</a:t>
            </a:r>
            <a:r>
              <a:rPr lang="en-US" dirty="0"/>
              <a:t>! </a:t>
            </a:r>
            <a:r>
              <a:rPr lang="en-US" dirty="0" smtClean="0"/>
              <a:t>Go </a:t>
            </a:r>
            <a:r>
              <a:rPr lang="en-US" dirty="0"/>
              <a:t>ahead and see what will be expected of you before you begin </a:t>
            </a:r>
            <a:r>
              <a:rPr lang="en-US" dirty="0" smtClean="0"/>
              <a:t>working</a:t>
            </a:r>
          </a:p>
          <a:p>
            <a:pPr lvl="0"/>
            <a:r>
              <a:rPr lang="en-US" dirty="0" smtClean="0"/>
              <a:t>Highlight </a:t>
            </a:r>
            <a:r>
              <a:rPr lang="en-US" dirty="0"/>
              <a:t>words that differentiate the quality of the content you provide in your HIA write-up.  </a:t>
            </a:r>
            <a:endParaRPr lang="en-US" dirty="0" smtClean="0"/>
          </a:p>
          <a:p>
            <a:pPr lvl="1"/>
            <a:r>
              <a:rPr lang="en-US" dirty="0" smtClean="0"/>
              <a:t>E.g. what </a:t>
            </a:r>
            <a:r>
              <a:rPr lang="en-US" dirty="0"/>
              <a:t>is the difference in engaging in “substantial” versus “considerable” </a:t>
            </a:r>
            <a:r>
              <a:rPr lang="en-US" dirty="0" smtClean="0"/>
              <a:t>research?</a:t>
            </a:r>
          </a:p>
          <a:p>
            <a:pPr lvl="1"/>
            <a:r>
              <a:rPr lang="en-US" dirty="0" smtClean="0"/>
              <a:t>E.g. what </a:t>
            </a:r>
            <a:r>
              <a:rPr lang="en-US" dirty="0"/>
              <a:t>is the difference between </a:t>
            </a:r>
            <a:r>
              <a:rPr lang="en-US" i="1" dirty="0"/>
              <a:t>exercising</a:t>
            </a:r>
            <a:r>
              <a:rPr lang="en-US" dirty="0"/>
              <a:t> leadership skills and </a:t>
            </a:r>
            <a:r>
              <a:rPr lang="en-US" i="1" dirty="0"/>
              <a:t>advancing</a:t>
            </a:r>
            <a:r>
              <a:rPr lang="en-US" dirty="0"/>
              <a:t> leadership skills?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have written your HIA entry, have </a:t>
            </a:r>
            <a:r>
              <a:rPr lang="en-US" i="1" dirty="0"/>
              <a:t>at least three</a:t>
            </a:r>
            <a:r>
              <a:rPr lang="en-US" dirty="0"/>
              <a:t> outside readers “grade” the entry using the rubric</a:t>
            </a:r>
            <a:r>
              <a:rPr lang="en-US" dirty="0" smtClean="0"/>
              <a:t>. </a:t>
            </a:r>
            <a:r>
              <a:rPr lang="en-US" dirty="0"/>
              <a:t>Revise your entries based upon their feedback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Discussion on additional tips and best practices?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950" y="895804"/>
            <a:ext cx="8489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THANK YOU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AGAIN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OUR GENEROUS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HONORS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IN ACTION WORKSHOP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SPONSORS!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50" y="3331738"/>
            <a:ext cx="2312706" cy="12814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497" y="3440406"/>
            <a:ext cx="2942092" cy="10641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1589" y="3494844"/>
            <a:ext cx="3415864" cy="95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397</Words>
  <Application>Microsoft Office PowerPoint</Application>
  <PresentationFormat>On-screen Show (4:3)</PresentationFormat>
  <Paragraphs>58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Overview &amp; Objectives</vt:lpstr>
      <vt:lpstr>The Honors in Action Rubric</vt:lpstr>
      <vt:lpstr>Workshop Part 1 Evaluate a Sample Project</vt:lpstr>
      <vt:lpstr>Workshop Part 2 Using the Rubric to Plan a Project</vt:lpstr>
      <vt:lpstr>Workshop Part 3 Tips and Best Practices</vt:lpstr>
      <vt:lpstr>PowerPoint Presentation</vt:lpstr>
    </vt:vector>
  </TitlesOfParts>
  <Company>Phi Theta Kappa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Quick</dc:creator>
  <cp:lastModifiedBy>byrdms</cp:lastModifiedBy>
  <cp:revision>17</cp:revision>
  <dcterms:created xsi:type="dcterms:W3CDTF">2016-05-25T19:27:27Z</dcterms:created>
  <dcterms:modified xsi:type="dcterms:W3CDTF">2016-07-05T18:01:00Z</dcterms:modified>
</cp:coreProperties>
</file>