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2" r:id="rId7"/>
    <p:sldId id="261" r:id="rId8"/>
    <p:sldId id="263" r:id="rId9"/>
    <p:sldId id="268" r:id="rId10"/>
    <p:sldId id="266" r:id="rId11"/>
    <p:sldId id="267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60" d="100"/>
          <a:sy n="60" d="100"/>
        </p:scale>
        <p:origin x="-1248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6B18-7A2C-8E4B-9843-90BD683CB0C5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A0DC-684B-F040-A931-80C15C95E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6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Extensively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Set an </a:t>
            </a:r>
            <a:r>
              <a:rPr lang="en-US" dirty="0"/>
              <a:t>E</a:t>
            </a:r>
            <a:r>
              <a:rPr lang="en-US" dirty="0" smtClean="0"/>
              <a:t>arly Deadline</a:t>
            </a:r>
          </a:p>
          <a:p>
            <a:r>
              <a:rPr lang="en-US" dirty="0" smtClean="0"/>
              <a:t>Use Cloud-Based Storage</a:t>
            </a:r>
          </a:p>
          <a:p>
            <a:r>
              <a:rPr lang="en-US" dirty="0" smtClean="0"/>
              <a:t>Peer Edit</a:t>
            </a:r>
          </a:p>
          <a:p>
            <a:pPr lvl="1"/>
            <a:r>
              <a:rPr lang="en-US" dirty="0"/>
              <a:t>Track Changes</a:t>
            </a:r>
          </a:p>
          <a:p>
            <a:pPr lvl="1"/>
            <a:r>
              <a:rPr lang="en-US" dirty="0"/>
              <a:t>Read it Out </a:t>
            </a:r>
            <a:r>
              <a:rPr lang="en-US" dirty="0" smtClean="0"/>
              <a:t>Loud</a:t>
            </a:r>
          </a:p>
          <a:p>
            <a:r>
              <a:rPr lang="en-US" dirty="0" smtClean="0"/>
              <a:t>Advisor Edit</a:t>
            </a:r>
          </a:p>
          <a:p>
            <a:r>
              <a:rPr lang="en-US" dirty="0" smtClean="0"/>
              <a:t>Outsider Edit</a:t>
            </a:r>
          </a:p>
        </p:txBody>
      </p:sp>
    </p:spTree>
    <p:extLst>
      <p:ext uri="{BB962C8B-B14F-4D97-AF65-F5344CB8AC3E}">
        <p14:creationId xmlns:p14="http://schemas.microsoft.com/office/powerpoint/2010/main" val="34868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Successfully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/>
          <a:lstStyle/>
          <a:p>
            <a:r>
              <a:rPr lang="en-US" dirty="0" smtClean="0"/>
              <a:t>Save Work in Rich Text Format</a:t>
            </a:r>
          </a:p>
          <a:p>
            <a:r>
              <a:rPr lang="en-US" dirty="0" smtClean="0"/>
              <a:t>Review Uploaded Entry Prior to Submission</a:t>
            </a:r>
          </a:p>
          <a:p>
            <a:r>
              <a:rPr lang="en-US" dirty="0" smtClean="0"/>
              <a:t>Submit Early</a:t>
            </a:r>
          </a:p>
          <a:p>
            <a:r>
              <a:rPr lang="en-US" dirty="0" smtClean="0"/>
              <a:t>Advisor Certifies Entry</a:t>
            </a:r>
          </a:p>
          <a:p>
            <a:r>
              <a:rPr lang="en-US" dirty="0" smtClean="0"/>
              <a:t>Contact Advisor Receives Confirmation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934"/>
          </a:xfrm>
        </p:spPr>
        <p:txBody>
          <a:bodyPr>
            <a:normAutofit/>
          </a:bodyPr>
          <a:lstStyle/>
          <a:p>
            <a:r>
              <a:rPr lang="en-US" sz="9600" dirty="0" smtClean="0"/>
              <a:t>Q &amp; 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868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50" y="1494519"/>
            <a:ext cx="84890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THANK YOU TO OUR GENEROUS SPONSORS: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0" y="3331738"/>
            <a:ext cx="2312706" cy="128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497" y="3440406"/>
            <a:ext cx="2942092" cy="1064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589" y="3494844"/>
            <a:ext cx="3415864" cy="9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Project Best Practices</a:t>
            </a:r>
            <a:endParaRPr lang="en-US" dirty="0"/>
          </a:p>
        </p:txBody>
      </p:sp>
      <p:pic>
        <p:nvPicPr>
          <p:cNvPr id="2" name="Picture 1" descr="staff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70" y="1255761"/>
            <a:ext cx="1964497" cy="2946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8970" y="4239863"/>
            <a:ext cx="1964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Cassie Bryant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 smtClean="0"/>
              <a:t>Executive Assistant &amp;</a:t>
            </a:r>
          </a:p>
          <a:p>
            <a:pPr algn="ctr"/>
            <a:r>
              <a:rPr lang="en-US" sz="1600" dirty="0" smtClean="0"/>
              <a:t>Special Initiatives Coordinator</a:t>
            </a:r>
          </a:p>
          <a:p>
            <a:pPr algn="ctr"/>
            <a:r>
              <a:rPr lang="en-US" sz="1600" dirty="0" smtClean="0"/>
              <a:t>Phi Theta Kappa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10387" y="4392263"/>
            <a:ext cx="19644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 Linder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 smtClean="0"/>
              <a:t>Advisor</a:t>
            </a:r>
          </a:p>
          <a:p>
            <a:pPr algn="ctr"/>
            <a:r>
              <a:rPr lang="en-US" sz="1600" dirty="0" smtClean="0"/>
              <a:t>Omicron Psi Chapter</a:t>
            </a:r>
          </a:p>
          <a:p>
            <a:pPr algn="ctr"/>
            <a:r>
              <a:rPr lang="en-US" sz="1600" dirty="0" smtClean="0"/>
              <a:t>Grayson College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9404" y="4392263"/>
            <a:ext cx="19644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Molly Harris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 smtClean="0"/>
              <a:t>Advisor</a:t>
            </a:r>
          </a:p>
          <a:p>
            <a:pPr algn="ctr"/>
            <a:r>
              <a:rPr lang="en-US" sz="1600" dirty="0" smtClean="0"/>
              <a:t>Omicron Psi Chapter</a:t>
            </a:r>
          </a:p>
          <a:p>
            <a:pPr algn="ctr"/>
            <a:r>
              <a:rPr lang="en-US" sz="1600" dirty="0" smtClean="0"/>
              <a:t>Grayson College</a:t>
            </a:r>
            <a:endParaRPr lang="en-US" sz="1600" dirty="0"/>
          </a:p>
        </p:txBody>
      </p:sp>
      <p:pic>
        <p:nvPicPr>
          <p:cNvPr id="9" name="Picture 8" descr="harris_molly14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9" y="1255761"/>
            <a:ext cx="2069452" cy="2946745"/>
          </a:xfrm>
          <a:prstGeom prst="rect">
            <a:avLst/>
          </a:prstGeom>
        </p:spPr>
      </p:pic>
      <p:pic>
        <p:nvPicPr>
          <p:cNvPr id="3" name="Picture 2" descr="mary_linder cop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4" t="6537" r="22924" b="38587"/>
          <a:stretch/>
        </p:blipFill>
        <p:spPr>
          <a:xfrm>
            <a:off x="3399234" y="1255761"/>
            <a:ext cx="2339854" cy="294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 lnSpcReduction="10000"/>
          </a:bodyPr>
          <a:lstStyle/>
          <a:p>
            <a:r>
              <a:rPr lang="en-US" dirty="0" smtClean="0"/>
              <a:t>Establish and/or strengthen a supportive relationship between the chapter and the college administration</a:t>
            </a:r>
          </a:p>
          <a:p>
            <a:r>
              <a:rPr lang="en-US" dirty="0" smtClean="0"/>
              <a:t>Chapter should meet with college president (or other appropriate administrator) to determine the College Project</a:t>
            </a:r>
          </a:p>
          <a:p>
            <a:r>
              <a:rPr lang="en-US" dirty="0" smtClean="0"/>
              <a:t>College Project should support the college’s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0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Word count:  1200 words</a:t>
            </a:r>
          </a:p>
          <a:p>
            <a:r>
              <a:rPr lang="en-US" dirty="0" smtClean="0"/>
              <a:t>Essay questions </a:t>
            </a:r>
          </a:p>
          <a:p>
            <a:pPr lvl="1"/>
            <a:r>
              <a:rPr lang="en-US" dirty="0" smtClean="0"/>
              <a:t>Briefly describe your CP &amp; who from the chapter &amp; college administration was involved in determining it?</a:t>
            </a:r>
          </a:p>
          <a:p>
            <a:pPr lvl="1"/>
            <a:r>
              <a:rPr lang="en-US" dirty="0" smtClean="0"/>
              <a:t>Summarize your objectives for the CP &amp; the process by which the chapter &amp; college administration set these objectives.</a:t>
            </a:r>
          </a:p>
        </p:txBody>
      </p:sp>
    </p:spTree>
    <p:extLst>
      <p:ext uri="{BB962C8B-B14F-4D97-AF65-F5344CB8AC3E}">
        <p14:creationId xmlns:p14="http://schemas.microsoft.com/office/powerpoint/2010/main" val="41337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Essay questions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Describe the planning process &amp; strategies developed to complete the </a:t>
            </a:r>
            <a:r>
              <a:rPr lang="en-US" dirty="0" smtClean="0"/>
              <a:t>CP.</a:t>
            </a:r>
          </a:p>
          <a:p>
            <a:pPr lvl="1"/>
            <a:r>
              <a:rPr lang="en-US" dirty="0" smtClean="0"/>
              <a:t>What were the quantitative &amp; qualitative outcomes of your project, including the lessons learned by chapter members &amp; others?</a:t>
            </a:r>
          </a:p>
          <a:p>
            <a:pPr lvl="1"/>
            <a:r>
              <a:rPr lang="en-US" dirty="0" smtClean="0"/>
              <a:t>What is left undone or what opportunities remain for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7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Maximum score:  45 points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sz="2400" dirty="0" smtClean="0"/>
              <a:t>Preparation – up to 10 points</a:t>
            </a:r>
          </a:p>
          <a:p>
            <a:pPr lvl="1"/>
            <a:r>
              <a:rPr lang="en-US" sz="2400" dirty="0" smtClean="0"/>
              <a:t>Leadership Development – up to 10 points</a:t>
            </a:r>
          </a:p>
          <a:p>
            <a:pPr lvl="1"/>
            <a:r>
              <a:rPr lang="en-US" sz="2400" dirty="0" smtClean="0"/>
              <a:t>Cooperative Effort/Communications – up to 10 points</a:t>
            </a:r>
          </a:p>
          <a:p>
            <a:pPr lvl="1"/>
            <a:r>
              <a:rPr lang="en-US" sz="2400" dirty="0" smtClean="0"/>
              <a:t>Impact – up to 10 points</a:t>
            </a:r>
          </a:p>
          <a:p>
            <a:pPr lvl="1"/>
            <a:r>
              <a:rPr lang="en-US" sz="2400" dirty="0" smtClean="0"/>
              <a:t>Presentation – up </a:t>
            </a:r>
            <a:r>
              <a:rPr lang="en-US" sz="2400" smtClean="0"/>
              <a:t>to </a:t>
            </a:r>
            <a:r>
              <a:rPr lang="en-US" sz="2400"/>
              <a:t>5</a:t>
            </a:r>
            <a:r>
              <a:rPr lang="en-US" sz="2400" smtClean="0"/>
              <a:t> </a:t>
            </a:r>
            <a:r>
              <a:rPr lang="en-US" sz="2400" dirty="0" smtClean="0"/>
              <a:t>points</a:t>
            </a:r>
          </a:p>
          <a:p>
            <a:r>
              <a:rPr lang="en-US" dirty="0" smtClean="0"/>
              <a:t>Deadline:  January 25, 2017 at 5pm CST</a:t>
            </a:r>
          </a:p>
        </p:txBody>
      </p:sp>
    </p:spTree>
    <p:extLst>
      <p:ext uri="{BB962C8B-B14F-4D97-AF65-F5344CB8AC3E}">
        <p14:creationId xmlns:p14="http://schemas.microsoft.com/office/powerpoint/2010/main" val="304360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047067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Focus on the Process</a:t>
            </a:r>
          </a:p>
          <a:p>
            <a:r>
              <a:rPr lang="en-US" dirty="0" smtClean="0"/>
              <a:t>Emphasis is on </a:t>
            </a:r>
            <a:r>
              <a:rPr lang="en-US" dirty="0"/>
              <a:t>C</a:t>
            </a:r>
            <a:r>
              <a:rPr lang="en-US" dirty="0" smtClean="0"/>
              <a:t>ommunication</a:t>
            </a:r>
          </a:p>
          <a:p>
            <a:pPr lvl="1"/>
            <a:r>
              <a:rPr lang="en-US" dirty="0" smtClean="0"/>
              <a:t>Intentional</a:t>
            </a:r>
          </a:p>
          <a:p>
            <a:pPr lvl="1"/>
            <a:r>
              <a:rPr lang="en-US" dirty="0" smtClean="0"/>
              <a:t>Continuous/On-Going</a:t>
            </a:r>
          </a:p>
          <a:p>
            <a:r>
              <a:rPr lang="en-US" dirty="0" smtClean="0"/>
              <a:t>Be Intentional about Leadership Development</a:t>
            </a:r>
          </a:p>
          <a:p>
            <a:r>
              <a:rPr lang="en-US" dirty="0" smtClean="0"/>
              <a:t>Review College’s </a:t>
            </a:r>
            <a:r>
              <a:rPr lang="en-US" dirty="0"/>
              <a:t>M</a:t>
            </a:r>
            <a:r>
              <a:rPr lang="en-US" dirty="0" smtClean="0"/>
              <a:t>ission, Strategic </a:t>
            </a:r>
            <a:r>
              <a:rPr lang="en-US" dirty="0"/>
              <a:t>P</a:t>
            </a:r>
            <a:r>
              <a:rPr lang="en-US" dirty="0" smtClean="0"/>
              <a:t>lan, QEP, Etc.</a:t>
            </a:r>
          </a:p>
          <a:p>
            <a:r>
              <a:rPr lang="en-US" dirty="0" smtClean="0"/>
              <a:t>Journal Individually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from the Trenches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0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Reminders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01836"/>
          </a:xfrm>
        </p:spPr>
        <p:txBody>
          <a:bodyPr vert="horz">
            <a:normAutofit fontScale="92500" lnSpcReduction="10000"/>
          </a:bodyPr>
          <a:lstStyle/>
          <a:p>
            <a:r>
              <a:rPr lang="en-US" dirty="0" smtClean="0"/>
              <a:t>Answer the Question</a:t>
            </a:r>
          </a:p>
          <a:p>
            <a:pPr lvl="1"/>
            <a:r>
              <a:rPr lang="en-US" dirty="0" smtClean="0"/>
              <a:t>Use the Rubric as a Guide</a:t>
            </a:r>
          </a:p>
          <a:p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Quantitative</a:t>
            </a:r>
          </a:p>
          <a:p>
            <a:r>
              <a:rPr lang="en-US" dirty="0" smtClean="0"/>
              <a:t>Be Specific</a:t>
            </a:r>
            <a:endParaRPr lang="en-US" dirty="0"/>
          </a:p>
          <a:p>
            <a:pPr lvl="1"/>
            <a:r>
              <a:rPr lang="en-US" dirty="0"/>
              <a:t>Who’d you meet with?</a:t>
            </a:r>
          </a:p>
          <a:p>
            <a:pPr lvl="1"/>
            <a:r>
              <a:rPr lang="en-US" dirty="0"/>
              <a:t>Who did what? </a:t>
            </a:r>
          </a:p>
          <a:p>
            <a:pPr lvl="1"/>
            <a:r>
              <a:rPr lang="en-US" dirty="0" smtClean="0"/>
              <a:t>Why were decisions/choices made?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where?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41697"/>
              </p:ext>
            </p:extLst>
          </p:nvPr>
        </p:nvGraphicFramePr>
        <p:xfrm>
          <a:off x="381000" y="1667342"/>
          <a:ext cx="8382000" cy="342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295400"/>
                <a:gridCol w="1676400"/>
                <a:gridCol w="2286000"/>
                <a:gridCol w="990600"/>
                <a:gridCol w="1371600"/>
              </a:tblGrid>
              <a:tr h="779431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Development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Cooperative Effort/Communications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</a:t>
                      </a:r>
                    </a:p>
                  </a:txBody>
                  <a:tcPr/>
                </a:tc>
              </a:tr>
              <a:tr h="4475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8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8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8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8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385</Words>
  <Application>Microsoft Macintosh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College Project Best Practices</vt:lpstr>
      <vt:lpstr>Purpose</vt:lpstr>
      <vt:lpstr>Application</vt:lpstr>
      <vt:lpstr>Application</vt:lpstr>
      <vt:lpstr>Judging</vt:lpstr>
      <vt:lpstr>Tips from the Trenches</vt:lpstr>
      <vt:lpstr>Writing Reminders</vt:lpstr>
      <vt:lpstr>What goes where?</vt:lpstr>
      <vt:lpstr>Edit Extensively</vt:lpstr>
      <vt:lpstr>Submitting Successfully</vt:lpstr>
      <vt:lpstr>Q &amp; A</vt:lpstr>
      <vt:lpstr>PowerPoint Presentation</vt:lpstr>
    </vt:vector>
  </TitlesOfParts>
  <Company>Phi Theta Kappa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Quick</dc:creator>
  <cp:lastModifiedBy>Cassie Bryant</cp:lastModifiedBy>
  <cp:revision>13</cp:revision>
  <dcterms:created xsi:type="dcterms:W3CDTF">2016-05-25T19:27:27Z</dcterms:created>
  <dcterms:modified xsi:type="dcterms:W3CDTF">2016-07-05T17:55:20Z</dcterms:modified>
</cp:coreProperties>
</file>