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16"/>
  </p:notesMasterIdLst>
  <p:sldIdLst>
    <p:sldId id="287" r:id="rId3"/>
    <p:sldId id="329" r:id="rId4"/>
    <p:sldId id="321" r:id="rId5"/>
    <p:sldId id="325" r:id="rId6"/>
    <p:sldId id="286" r:id="rId7"/>
    <p:sldId id="327" r:id="rId8"/>
    <p:sldId id="328" r:id="rId9"/>
    <p:sldId id="274" r:id="rId10"/>
    <p:sldId id="312" r:id="rId11"/>
    <p:sldId id="304" r:id="rId12"/>
    <p:sldId id="302" r:id="rId13"/>
    <p:sldId id="326" r:id="rId14"/>
    <p:sldId id="316"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5E"/>
    <a:srgbClr val="273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6554" autoAdjust="0"/>
  </p:normalViewPr>
  <p:slideViewPr>
    <p:cSldViewPr>
      <p:cViewPr varScale="1">
        <p:scale>
          <a:sx n="57" d="100"/>
          <a:sy n="57" d="100"/>
        </p:scale>
        <p:origin x="177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E743C62-FCD0-4077-9A9D-8856E717C2E0}" type="slidenum">
              <a:rPr lang="en-US"/>
              <a:pPr>
                <a:defRPr/>
              </a:pPr>
              <a:t>‹#›</a:t>
            </a:fld>
            <a:endParaRPr lang="en-US"/>
          </a:p>
        </p:txBody>
      </p:sp>
    </p:spTree>
    <p:extLst>
      <p:ext uri="{BB962C8B-B14F-4D97-AF65-F5344CB8AC3E}">
        <p14:creationId xmlns:p14="http://schemas.microsoft.com/office/powerpoint/2010/main" val="156791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BC6EA3E-1D08-4DA3-8A97-D4BC59974397}" type="slidenum">
              <a:rPr lang="en-US" smtClean="0"/>
              <a:pPr eaLnBrk="1" hangingPunct="1">
                <a:defRPr/>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Five Star Competitive Edge is Phi Theta Kappa’s EXCLUSIVE professional</a:t>
            </a:r>
            <a:r>
              <a:rPr lang="en-US" baseline="0" dirty="0" smtClean="0">
                <a:latin typeface="Arial" pitchFamily="34" charset="0"/>
              </a:rPr>
              <a:t> development online course for members, alumni and advisors. </a:t>
            </a:r>
            <a:endParaRPr lang="en-US" dirty="0" smtClean="0">
              <a:latin typeface="Arial" pitchFamily="34" charset="0"/>
            </a:endParaRPr>
          </a:p>
        </p:txBody>
      </p:sp>
    </p:spTree>
    <p:extLst>
      <p:ext uri="{BB962C8B-B14F-4D97-AF65-F5344CB8AC3E}">
        <p14:creationId xmlns:p14="http://schemas.microsoft.com/office/powerpoint/2010/main" val="64379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8602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87C1612-D224-4371-A899-A2FB5CD19064}" type="slidenum">
              <a:rPr lang="en-US" smtClean="0"/>
              <a:pPr eaLnBrk="1" hangingPunct="1">
                <a:defRPr/>
              </a:pPr>
              <a:t>10</a:t>
            </a:fld>
            <a:endParaRPr lang="en-US" smtClean="0"/>
          </a:p>
        </p:txBody>
      </p:sp>
    </p:spTree>
    <p:extLst>
      <p:ext uri="{BB962C8B-B14F-4D97-AF65-F5344CB8AC3E}">
        <p14:creationId xmlns:p14="http://schemas.microsoft.com/office/powerpoint/2010/main" val="154529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2A636CA-4F91-4E9D-94A0-674F678ADE9F}" type="slidenum">
              <a:rPr lang="en-US" smtClean="0"/>
              <a:pPr eaLnBrk="1" hangingPunct="1">
                <a:defRPr/>
              </a:pPr>
              <a:t>11</a:t>
            </a:fld>
            <a:endParaRPr lang="en-US" smtClean="0"/>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The</a:t>
            </a:r>
            <a:r>
              <a:rPr lang="en-US" baseline="0" dirty="0" smtClean="0">
                <a:latin typeface="Arial" pitchFamily="34" charset="0"/>
              </a:rPr>
              <a:t> old adage “no one plans to fail, they fail to plan” is especially true when it comes to reaching your career goals. The </a:t>
            </a:r>
            <a:r>
              <a:rPr lang="en-US" b="1" baseline="0" dirty="0" smtClean="0">
                <a:latin typeface="Arial" pitchFamily="34" charset="0"/>
              </a:rPr>
              <a:t>Career Development Plan within Competitive Edge </a:t>
            </a:r>
            <a:r>
              <a:rPr lang="en-US" baseline="0" dirty="0" smtClean="0">
                <a:latin typeface="Arial" pitchFamily="34" charset="0"/>
              </a:rPr>
              <a:t>will walk you through important questions and provide you with resources to help you find answers.  If your goal is to be a research scientist or a physical therapist or a business owner, how do you get there from here?  Some questions to consider include:</a:t>
            </a:r>
          </a:p>
          <a:p>
            <a:pPr eaLnBrk="1" hangingPunct="1">
              <a:spcBef>
                <a:spcPct val="0"/>
              </a:spcBef>
            </a:pPr>
            <a:endParaRPr lang="en-US" baseline="0" dirty="0" smtClean="0">
              <a:latin typeface="Arial" pitchFamily="34" charset="0"/>
            </a:endParaRPr>
          </a:p>
          <a:p>
            <a:pPr eaLnBrk="1" hangingPunct="1">
              <a:spcBef>
                <a:spcPct val="0"/>
              </a:spcBef>
            </a:pPr>
            <a:r>
              <a:rPr lang="en-US" baseline="0" dirty="0" smtClean="0">
                <a:latin typeface="Arial" pitchFamily="34" charset="0"/>
              </a:rPr>
              <a:t>Will you need an advanced degree? How will you pay for your education? Is there a professional license required?  What is the job outlook for your career field in your geographic area? Will you need to move?  What does the job typically pay? Are there internships you should seek out for experience?  Who is doing your dream job right now and what advice can they give you?  </a:t>
            </a:r>
            <a:endParaRPr lang="en-US" dirty="0" smtClean="0">
              <a:latin typeface="Arial" pitchFamily="34" charset="0"/>
            </a:endParaRPr>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28FA8F3-32FF-4BF1-8126-6327AD2AED08}" type="slidenum">
              <a:rPr lang="en-US" sz="1200"/>
              <a:pPr algn="r" eaLnBrk="1" hangingPunct="1"/>
              <a:t>11</a:t>
            </a:fld>
            <a:endParaRPr lang="en-US" sz="1200"/>
          </a:p>
        </p:txBody>
      </p:sp>
    </p:spTree>
    <p:extLst>
      <p:ext uri="{BB962C8B-B14F-4D97-AF65-F5344CB8AC3E}">
        <p14:creationId xmlns:p14="http://schemas.microsoft.com/office/powerpoint/2010/main" val="191387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2A636CA-4F91-4E9D-94A0-674F678ADE9F}" type="slidenum">
              <a:rPr lang="en-US" smtClean="0"/>
              <a:pPr eaLnBrk="1" hangingPunct="1">
                <a:defRPr/>
              </a:pPr>
              <a:t>12</a:t>
            </a:fld>
            <a:endParaRPr lang="en-US" smtClean="0"/>
          </a:p>
        </p:txBody>
      </p:sp>
      <p:sp>
        <p:nvSpPr>
          <p:cNvPr id="50179" name="Slide Image Placeholder 1"/>
          <p:cNvSpPr>
            <a:spLocks noGrp="1" noRot="1" noChangeAspect="1" noTextEdit="1"/>
          </p:cNvSpPr>
          <p:nvPr>
            <p:ph type="sldImg"/>
          </p:nvPr>
        </p:nvSpPr>
        <p:spPr>
          <a:ln/>
        </p:spPr>
      </p:sp>
      <p:sp>
        <p:nvSpPr>
          <p:cNvPr id="5018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Competitive Edge gives you invaluable</a:t>
            </a:r>
            <a:r>
              <a:rPr lang="en-US" baseline="0" dirty="0" smtClean="0">
                <a:latin typeface="Arial" pitchFamily="34" charset="0"/>
              </a:rPr>
              <a:t> lessons and opportunities to PRACTICE your soft skills.  You are </a:t>
            </a:r>
            <a:r>
              <a:rPr lang="en-US" b="1" u="sng" baseline="0" dirty="0" smtClean="0">
                <a:latin typeface="Arial" pitchFamily="34" charset="0"/>
              </a:rPr>
              <a:t>strongly encouraged </a:t>
            </a:r>
            <a:r>
              <a:rPr lang="en-US" baseline="0" dirty="0" smtClean="0">
                <a:latin typeface="Arial" pitchFamily="34" charset="0"/>
              </a:rPr>
              <a:t>to complete ALL five levels for the most benefit.  Included in the course is a Leadership Style Assessment, Emotional Intelligence Survey, a template for creating a scholarship resume, resources for developing a “human-voiced” resume, and much more!  This course will also allow you to </a:t>
            </a:r>
            <a:r>
              <a:rPr lang="en-US" b="1" baseline="0" dirty="0" smtClean="0">
                <a:latin typeface="Arial" pitchFamily="34" charset="0"/>
              </a:rPr>
              <a:t>prioritize your planning </a:t>
            </a:r>
            <a:r>
              <a:rPr lang="en-US" baseline="0" dirty="0" smtClean="0">
                <a:latin typeface="Arial" pitchFamily="34" charset="0"/>
              </a:rPr>
              <a:t>so that you stay on track to meet your college &amp; career goals. </a:t>
            </a:r>
            <a:endParaRPr lang="en-US" dirty="0" smtClean="0">
              <a:latin typeface="Arial" pitchFamily="34" charset="0"/>
            </a:endParaRPr>
          </a:p>
        </p:txBody>
      </p:sp>
      <p:sp>
        <p:nvSpPr>
          <p:cNvPr id="5018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28FA8F3-32FF-4BF1-8126-6327AD2AED08}" type="slidenum">
              <a:rPr lang="en-US" sz="1200"/>
              <a:pPr algn="r" eaLnBrk="1" hangingPunct="1"/>
              <a:t>12</a:t>
            </a:fld>
            <a:endParaRPr lang="en-US" sz="1200"/>
          </a:p>
        </p:txBody>
      </p:sp>
    </p:spTree>
    <p:extLst>
      <p:ext uri="{BB962C8B-B14F-4D97-AF65-F5344CB8AC3E}">
        <p14:creationId xmlns:p14="http://schemas.microsoft.com/office/powerpoint/2010/main" val="395009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A555380-919E-4554-A463-6C5FC4E4A690}" type="slidenum">
              <a:rPr lang="en-US" smtClean="0"/>
              <a:pPr eaLnBrk="1" hangingPunct="1">
                <a:defRPr/>
              </a:pPr>
              <a:t>13</a:t>
            </a:fld>
            <a:endParaRPr lang="en-US" smtClean="0"/>
          </a:p>
        </p:txBody>
      </p:sp>
      <p:sp>
        <p:nvSpPr>
          <p:cNvPr id="54275" name="Slide Image Placeholder 1"/>
          <p:cNvSpPr>
            <a:spLocks noGrp="1" noRot="1" noChangeAspect="1" noTextEdit="1"/>
          </p:cNvSpPr>
          <p:nvPr>
            <p:ph type="sldImg"/>
          </p:nvPr>
        </p:nvSpPr>
        <p:spPr>
          <a:ln/>
        </p:spPr>
      </p:sp>
      <p:sp>
        <p:nvSpPr>
          <p:cNvPr id="5427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ndParaRPr>
          </a:p>
        </p:txBody>
      </p:sp>
      <p:sp>
        <p:nvSpPr>
          <p:cNvPr id="542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DB1A1C3-F6BC-47E8-9125-6E7D46015F16}" type="slidenum">
              <a:rPr lang="en-US" sz="1200"/>
              <a:pPr algn="r" eaLnBrk="1" hangingPunct="1"/>
              <a:t>13</a:t>
            </a:fld>
            <a:endParaRPr lang="en-US" sz="1200"/>
          </a:p>
        </p:txBody>
      </p:sp>
    </p:spTree>
    <p:extLst>
      <p:ext uri="{BB962C8B-B14F-4D97-AF65-F5344CB8AC3E}">
        <p14:creationId xmlns:p14="http://schemas.microsoft.com/office/powerpoint/2010/main" val="1795274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BC6EA3E-1D08-4DA3-8A97-D4BC59974397}" type="slidenum">
              <a:rPr lang="en-US" smtClean="0"/>
              <a:pPr eaLnBrk="1" hangingPunct="1">
                <a:defRPr/>
              </a:pPr>
              <a:t>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Five Star Competitive Edge is Phi Theta Kappa’s EXCLUSIVE professional</a:t>
            </a:r>
            <a:r>
              <a:rPr lang="en-US" baseline="0" dirty="0" smtClean="0">
                <a:latin typeface="Arial" pitchFamily="34" charset="0"/>
              </a:rPr>
              <a:t> development online course for members, alumni and advisors. </a:t>
            </a:r>
            <a:endParaRPr lang="en-US" dirty="0" smtClean="0">
              <a:latin typeface="Arial" pitchFamily="34" charset="0"/>
            </a:endParaRPr>
          </a:p>
        </p:txBody>
      </p:sp>
    </p:spTree>
    <p:extLst>
      <p:ext uri="{BB962C8B-B14F-4D97-AF65-F5344CB8AC3E}">
        <p14:creationId xmlns:p14="http://schemas.microsoft.com/office/powerpoint/2010/main" val="64379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So why should you participate?</a:t>
            </a:r>
          </a:p>
          <a:p>
            <a:pPr eaLnBrk="1" hangingPunct="1"/>
            <a:r>
              <a:rPr lang="en-US" dirty="0" smtClean="0">
                <a:latin typeface="Arial" pitchFamily="34" charset="0"/>
              </a:rPr>
              <a:t>To strengthen the skills that are highly sought-after by employers and colleges alike … we’ll</a:t>
            </a:r>
            <a:r>
              <a:rPr lang="en-US" baseline="0" dirty="0" smtClean="0">
                <a:latin typeface="Arial" pitchFamily="34" charset="0"/>
              </a:rPr>
              <a:t> talk about specific skills</a:t>
            </a:r>
            <a:r>
              <a:rPr lang="en-US" dirty="0" smtClean="0">
                <a:latin typeface="Arial" pitchFamily="34" charset="0"/>
              </a:rPr>
              <a:t> in just a moment.</a:t>
            </a:r>
          </a:p>
          <a:p>
            <a:pPr eaLnBrk="1" hangingPunct="1"/>
            <a:r>
              <a:rPr lang="en-US" dirty="0" smtClean="0">
                <a:latin typeface="Arial" pitchFamily="34" charset="0"/>
              </a:rPr>
              <a:t>To create a</a:t>
            </a:r>
            <a:r>
              <a:rPr lang="en-US" baseline="0" dirty="0" smtClean="0">
                <a:latin typeface="Arial" pitchFamily="34" charset="0"/>
              </a:rPr>
              <a:t> Career Development Plan – from beginning to end.  What does it take to reach your goals? Find out steps you need to take to achieve your dream job. </a:t>
            </a:r>
            <a:endParaRPr lang="en-US" dirty="0" smtClean="0">
              <a:latin typeface="Arial" pitchFamily="34" charset="0"/>
            </a:endParaRPr>
          </a:p>
          <a:p>
            <a:pPr eaLnBrk="1" hangingPunct="1"/>
            <a:endParaRPr lang="en-US" dirty="0" smtClean="0">
              <a:latin typeface="Arial" pitchFamily="34" charset="0"/>
            </a:endParaRPr>
          </a:p>
        </p:txBody>
      </p:sp>
      <p:sp>
        <p:nvSpPr>
          <p:cNvPr id="65540"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F45F176-AA70-48DA-A18B-026557191F90}" type="slidenum">
              <a:rPr lang="en-US" smtClean="0"/>
              <a:pPr eaLnBrk="1" hangingPunct="1">
                <a:defRPr/>
              </a:pPr>
              <a:t>3</a:t>
            </a:fld>
            <a:endParaRPr lang="en-US" smtClean="0"/>
          </a:p>
        </p:txBody>
      </p:sp>
    </p:spTree>
    <p:extLst>
      <p:ext uri="{BB962C8B-B14F-4D97-AF65-F5344CB8AC3E}">
        <p14:creationId xmlns:p14="http://schemas.microsoft.com/office/powerpoint/2010/main" val="4157066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a:t>
            </a:r>
            <a:r>
              <a:rPr lang="en-US" baseline="0" dirty="0" smtClean="0"/>
              <a:t> Competitive Edge focused on soft skills? Because employers highly rate “soft skills” as necessary for successful employees – no matter what the job is. This is a recent survey conducted by National Association of Colleges and Employers in which employers noted the attributes they’re looking for in potential job candidates.  These skills are also valuable in completing your college goals.  In fact, these can also be referred to as “life skills” as they are useful no matter what the setting. </a:t>
            </a:r>
            <a:endParaRPr lang="en-US" dirty="0"/>
          </a:p>
        </p:txBody>
      </p:sp>
      <p:sp>
        <p:nvSpPr>
          <p:cNvPr id="4" name="Slide Number Placeholder 3"/>
          <p:cNvSpPr>
            <a:spLocks noGrp="1"/>
          </p:cNvSpPr>
          <p:nvPr>
            <p:ph type="sldNum" sz="quarter" idx="10"/>
          </p:nvPr>
        </p:nvSpPr>
        <p:spPr/>
        <p:txBody>
          <a:bodyPr/>
          <a:lstStyle/>
          <a:p>
            <a:pPr>
              <a:defRPr/>
            </a:pPr>
            <a:fld id="{FE743C62-FCD0-4077-9A9D-8856E717C2E0}" type="slidenum">
              <a:rPr lang="en-US" smtClean="0"/>
              <a:pPr>
                <a:defRPr/>
              </a:pPr>
              <a:t>4</a:t>
            </a:fld>
            <a:endParaRPr lang="en-US"/>
          </a:p>
        </p:txBody>
      </p:sp>
    </p:spTree>
    <p:extLst>
      <p:ext uri="{BB962C8B-B14F-4D97-AF65-F5344CB8AC3E}">
        <p14:creationId xmlns:p14="http://schemas.microsoft.com/office/powerpoint/2010/main" val="216654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As you can see from this list, your college classes are only part of your education.  Soft skills – such as oral and written communication, professional etiquette, emotional intelligence, critical thinking – are just as important, and can give you an edge over others when competing for jobs, scholarships</a:t>
            </a:r>
            <a:r>
              <a:rPr lang="en-US" baseline="0" dirty="0" smtClean="0">
                <a:latin typeface="Arial" pitchFamily="34" charset="0"/>
              </a:rPr>
              <a:t> and admission into four-year colleges</a:t>
            </a:r>
            <a:r>
              <a:rPr lang="en-US" dirty="0" smtClean="0">
                <a:latin typeface="Arial" pitchFamily="34" charset="0"/>
              </a:rPr>
              <a:t>.   </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
        <p:nvSpPr>
          <p:cNvPr id="67588"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2AAC346-74FE-42D7-A452-8365F6785BE3}" type="slidenum">
              <a:rPr lang="en-US" smtClean="0"/>
              <a:pPr eaLnBrk="1" hangingPunct="1">
                <a:defRPr/>
              </a:pPr>
              <a:t>5</a:t>
            </a:fld>
            <a:endParaRPr lang="en-US" smtClean="0"/>
          </a:p>
        </p:txBody>
      </p:sp>
    </p:spTree>
    <p:extLst>
      <p:ext uri="{BB962C8B-B14F-4D97-AF65-F5344CB8AC3E}">
        <p14:creationId xmlns:p14="http://schemas.microsoft.com/office/powerpoint/2010/main" val="2102284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Competitive Edge is an online course</a:t>
            </a:r>
            <a:r>
              <a:rPr lang="en-US" baseline="0" dirty="0" smtClean="0">
                <a:latin typeface="Arial" pitchFamily="34" charset="0"/>
              </a:rPr>
              <a:t>.  It’s built on a learning management system or LMS just like other online courses.  You can log in using your Phi Theta Kappa username and password at getanedge.ptk.org. There is also a link on the Competitive Edge webpage at ptk.org that takes you to the online course.  </a:t>
            </a:r>
          </a:p>
          <a:p>
            <a:pPr eaLnBrk="1" hangingPunct="1"/>
            <a:endParaRPr lang="en-US" baseline="0" dirty="0" smtClean="0">
              <a:latin typeface="Arial" pitchFamily="34" charset="0"/>
            </a:endParaRPr>
          </a:p>
          <a:p>
            <a:pPr eaLnBrk="1" hangingPunct="1"/>
            <a:r>
              <a:rPr lang="en-US" baseline="0" dirty="0" smtClean="0">
                <a:latin typeface="Arial" pitchFamily="34" charset="0"/>
              </a:rPr>
              <a:t>Members may move through the five levels (think: five units) at their own pace.</a:t>
            </a:r>
          </a:p>
          <a:p>
            <a:pPr eaLnBrk="1" hangingPunct="1"/>
            <a:endParaRPr lang="en-US" baseline="0" dirty="0" smtClean="0">
              <a:latin typeface="Arial" pitchFamily="34" charset="0"/>
            </a:endParaRPr>
          </a:p>
          <a:p>
            <a:pPr eaLnBrk="1" hangingPunct="1"/>
            <a:r>
              <a:rPr lang="en-US" baseline="0" dirty="0" smtClean="0">
                <a:latin typeface="Arial" pitchFamily="34" charset="0"/>
              </a:rPr>
              <a:t>Current Five Star Members may participate again if they wish, but they retain their existing Five Star status no matter what.  At this point, there is not an ADDITIONAL status for those who complete Competitive Edge again.  There is new content in the new Competitive Edge, but there are videos/quizzes and a few activities that are from the original version. </a:t>
            </a: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
        <p:nvSpPr>
          <p:cNvPr id="7168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79B119E-FF65-465B-A633-202445644888}" type="slidenum">
              <a:rPr lang="en-US" smtClean="0"/>
              <a:pPr eaLnBrk="1" hangingPunct="1">
                <a:defRPr/>
              </a:pPr>
              <a:t>6</a:t>
            </a:fld>
            <a:endParaRPr lang="en-US" smtClean="0"/>
          </a:p>
        </p:txBody>
      </p:sp>
    </p:spTree>
    <p:extLst>
      <p:ext uri="{BB962C8B-B14F-4D97-AF65-F5344CB8AC3E}">
        <p14:creationId xmlns:p14="http://schemas.microsoft.com/office/powerpoint/2010/main" val="2940482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Competitive Edge still</a:t>
            </a:r>
            <a:r>
              <a:rPr lang="en-US" baseline="0" dirty="0" smtClean="0">
                <a:latin typeface="Arial" pitchFamily="34" charset="0"/>
              </a:rPr>
              <a:t> consists of five levels.  But the new version doesn’t have a complicated points system.  Think of each level as a unit.  Each unit consists of readings and/or videos related to Soft Skill Topics.  After each video, you will take a short quiz to test your comprehension of that topic. You must score 100% on each quiz to receive credit, but you are not penalized for multiple attempts. </a:t>
            </a:r>
          </a:p>
          <a:p>
            <a:pPr eaLnBrk="1" hangingPunct="1"/>
            <a:endParaRPr lang="en-US" baseline="0" dirty="0" smtClean="0">
              <a:latin typeface="Arial" pitchFamily="34" charset="0"/>
            </a:endParaRPr>
          </a:p>
          <a:p>
            <a:pPr eaLnBrk="1" hangingPunct="1"/>
            <a:r>
              <a:rPr lang="en-US" baseline="0" dirty="0" smtClean="0">
                <a:latin typeface="Arial" pitchFamily="34" charset="0"/>
              </a:rPr>
              <a:t>Other activities are assigned that will allow you to practice soft skills – such as writing an essay, writing a response to an irate customer, creating an Honors Case Study based on a current issue related to our Honors Study Topic, and giving a speech. </a:t>
            </a:r>
            <a:endParaRPr lang="en-US" dirty="0" smtClean="0">
              <a:latin typeface="Arial" pitchFamily="34" charset="0"/>
            </a:endParaRPr>
          </a:p>
          <a:p>
            <a:pPr eaLnBrk="1" hangingPunct="1"/>
            <a:endParaRPr lang="en-US" dirty="0" smtClean="0">
              <a:latin typeface="Arial" pitchFamily="34" charset="0"/>
            </a:endParaRPr>
          </a:p>
          <a:p>
            <a:pPr eaLnBrk="1" hangingPunct="1"/>
            <a:r>
              <a:rPr lang="en-US" baseline="0" dirty="0" smtClean="0">
                <a:latin typeface="Arial" pitchFamily="34" charset="0"/>
              </a:rPr>
              <a:t>A very important part of this course is written reflection. You will create your own electronic Personal Reflection Journal using any software you like (Word doc, iPad Notes, etc.)  Reflecting by writing allows you to process what you’re learning -- to make connections you didn’t see before -- so that you are much more likely to REMEMBER what you’ve learned. </a:t>
            </a:r>
            <a:r>
              <a:rPr lang="en-US" dirty="0" smtClean="0">
                <a:latin typeface="Arial" pitchFamily="34" charset="0"/>
              </a:rPr>
              <a:t/>
            </a:r>
            <a:br>
              <a:rPr lang="en-US" dirty="0" smtClean="0">
                <a:latin typeface="Arial" pitchFamily="34" charset="0"/>
              </a:rPr>
            </a:br>
            <a:endParaRPr lang="en-US" dirty="0" smtClean="0">
              <a:latin typeface="Arial" pitchFamily="34" charset="0"/>
            </a:endParaRPr>
          </a:p>
        </p:txBody>
      </p:sp>
      <p:sp>
        <p:nvSpPr>
          <p:cNvPr id="7168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79B119E-FF65-465B-A633-202445644888}" type="slidenum">
              <a:rPr lang="en-US" smtClean="0"/>
              <a:pPr eaLnBrk="1" hangingPunct="1">
                <a:defRPr/>
              </a:pPr>
              <a:t>7</a:t>
            </a:fld>
            <a:endParaRPr lang="en-US" smtClean="0"/>
          </a:p>
        </p:txBody>
      </p:sp>
    </p:spTree>
    <p:extLst>
      <p:ext uri="{BB962C8B-B14F-4D97-AF65-F5344CB8AC3E}">
        <p14:creationId xmlns:p14="http://schemas.microsoft.com/office/powerpoint/2010/main" val="3306281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8FB4FD-B66F-4092-97F7-48D1E754501D}" type="slidenum">
              <a:rPr lang="en-US" smtClean="0"/>
              <a:pPr eaLnBrk="1" hangingPunct="1">
                <a:defRPr/>
              </a:pPr>
              <a:t>8</a:t>
            </a:fld>
            <a:endParaRPr lang="en-US" smtClean="0"/>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Examples of the instructional videos include good writing skills in a techno world, making presentations, overcoming speech anxiety, critical thinking,</a:t>
            </a:r>
            <a:r>
              <a:rPr lang="en-US" baseline="0" dirty="0" smtClean="0">
                <a:latin typeface="Arial" pitchFamily="34" charset="0"/>
              </a:rPr>
              <a:t> researching anything (basics of academic research), body language, professional etiquette including professional dress, dining etiquette, meeting etiquette and even social media etiquette.  An extensive video library gives you access to even more professional development topics.</a:t>
            </a:r>
          </a:p>
          <a:p>
            <a:pPr eaLnBrk="1" hangingPunct="1">
              <a:spcBef>
                <a:spcPct val="0"/>
              </a:spcBef>
            </a:pPr>
            <a:endParaRPr lang="en-US" dirty="0" smtClean="0">
              <a:latin typeface="Arial" pitchFamily="34" charset="0"/>
            </a:endParaRPr>
          </a:p>
        </p:txBody>
      </p:sp>
      <p:sp>
        <p:nvSpPr>
          <p:cNvPr id="440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56B8FD6-E1A9-4C86-A2BB-03FF076C9DDD}" type="slidenum">
              <a:rPr lang="en-US" sz="1200"/>
              <a:pPr algn="r" eaLnBrk="1" hangingPunct="1"/>
              <a:t>8</a:t>
            </a:fld>
            <a:endParaRPr lang="en-US" sz="1200"/>
          </a:p>
        </p:txBody>
      </p:sp>
    </p:spTree>
    <p:extLst>
      <p:ext uri="{BB962C8B-B14F-4D97-AF65-F5344CB8AC3E}">
        <p14:creationId xmlns:p14="http://schemas.microsoft.com/office/powerpoint/2010/main" val="2027227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 Upon completion of all five levels of Competitive Edge, you may request a Certificate of Completion. This</a:t>
            </a:r>
            <a:r>
              <a:rPr lang="en-US" baseline="0" dirty="0" smtClean="0">
                <a:latin typeface="Arial" pitchFamily="34" charset="0"/>
              </a:rPr>
              <a:t> is by request so that you can provide your current mailing address to HQ.  </a:t>
            </a:r>
          </a:p>
          <a:p>
            <a:pPr marL="171450" indent="-171450" eaLnBrk="1" hangingPunct="1">
              <a:buFont typeface="Arial" panose="020B0604020202020204" pitchFamily="34" charset="0"/>
              <a:buChar char="•"/>
            </a:pPr>
            <a:r>
              <a:rPr lang="en-US" baseline="0" dirty="0" smtClean="0">
                <a:latin typeface="Arial" pitchFamily="34" charset="0"/>
              </a:rPr>
              <a:t>While all members can request Letters of Recommendation for potential employers, four-year colleges or scholarship committees, Five Star Members will receive an ENHANCED Letter of Recommendation noting their Competitive Edge completion and soft skills development.</a:t>
            </a:r>
          </a:p>
          <a:p>
            <a:pPr marL="171450" indent="-171450" eaLnBrk="1" hangingPunct="1">
              <a:buFont typeface="Arial" panose="020B0604020202020204" pitchFamily="34" charset="0"/>
              <a:buChar char="•"/>
            </a:pPr>
            <a:r>
              <a:rPr lang="en-US" baseline="0" dirty="0" smtClean="0">
                <a:latin typeface="Arial" pitchFamily="34" charset="0"/>
              </a:rPr>
              <a:t>Five Star Member status is a great bonus to add to your resume and even scholarship applications. You’re not just a member in name only – you’re a Five Star Member who took the initiative to improve your soft skills.</a:t>
            </a:r>
          </a:p>
          <a:p>
            <a:pPr marL="171450" indent="-171450" eaLnBrk="1" hangingPunct="1">
              <a:buFont typeface="Arial" panose="020B0604020202020204" pitchFamily="34" charset="0"/>
              <a:buChar char="•"/>
            </a:pPr>
            <a:r>
              <a:rPr lang="en-US" baseline="0" dirty="0" smtClean="0">
                <a:latin typeface="Arial" pitchFamily="34" charset="0"/>
              </a:rPr>
              <a:t>Five Star Members may purchase a specially-designed Five Star Member Pin from the Phi Theta Kappa Store. </a:t>
            </a:r>
            <a:endParaRPr lang="en-US" dirty="0" smtClean="0">
              <a:latin typeface="Arial" pitchFamily="34" charset="0"/>
            </a:endParaRPr>
          </a:p>
        </p:txBody>
      </p:sp>
      <p:sp>
        <p:nvSpPr>
          <p:cNvPr id="71684" name="Slide Number Placeholder 3"/>
          <p:cNvSpPr>
            <a:spLocks noGrp="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79B119E-FF65-465B-A633-202445644888}" type="slidenum">
              <a:rPr lang="en-US" smtClean="0"/>
              <a:pPr eaLnBrk="1" hangingPunct="1">
                <a:defRPr/>
              </a:pPr>
              <a:t>9</a:t>
            </a:fld>
            <a:endParaRPr lang="en-US" smtClean="0"/>
          </a:p>
        </p:txBody>
      </p:sp>
    </p:spTree>
    <p:extLst>
      <p:ext uri="{BB962C8B-B14F-4D97-AF65-F5344CB8AC3E}">
        <p14:creationId xmlns:p14="http://schemas.microsoft.com/office/powerpoint/2010/main" val="2775274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6266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894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4495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4495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9262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urves Rig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5613" y="0"/>
            <a:ext cx="36083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7300" y="2130425"/>
            <a:ext cx="6629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192024" indent="0" algn="ctr">
              <a:buNone/>
              <a:defRPr/>
            </a:lvl2pPr>
            <a:lvl3pPr marL="384048" indent="0" algn="ctr">
              <a:buNone/>
              <a:defRPr/>
            </a:lvl3pPr>
            <a:lvl4pPr marL="576072" indent="0" algn="ctr">
              <a:buNone/>
              <a:defRPr/>
            </a:lvl4pPr>
            <a:lvl5pPr marL="768096" indent="0" algn="ctr">
              <a:buNone/>
              <a:defRPr/>
            </a:lvl5pPr>
            <a:lvl6pPr marL="960120" indent="0" algn="ctr">
              <a:buNone/>
              <a:defRPr/>
            </a:lvl6pPr>
            <a:lvl7pPr marL="1152144" indent="0" algn="ctr">
              <a:buNone/>
              <a:defRPr/>
            </a:lvl7pPr>
            <a:lvl8pPr marL="1344168" indent="0" algn="ctr">
              <a:buNone/>
              <a:defRPr/>
            </a:lvl8pPr>
            <a:lvl9pPr marL="1536192"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46828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7" descr="Curves Lef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938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8" descr="Curves Rig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5613" y="0"/>
            <a:ext cx="3608387"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descr="PTK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6838" y="2514600"/>
            <a:ext cx="6410325" cy="154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2647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61671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4" y="4406900"/>
            <a:ext cx="7772400" cy="1362075"/>
          </a:xfrm>
        </p:spPr>
        <p:txBody>
          <a:bodyPr anchor="t"/>
          <a:lstStyle>
            <a:lvl1pPr algn="l">
              <a:defRPr sz="1700" b="1" cap="all"/>
            </a:lvl1pPr>
          </a:lstStyle>
          <a:p>
            <a:r>
              <a:rPr lang="en-US" smtClean="0"/>
              <a:t>Click to edit Master title style</a:t>
            </a:r>
            <a:endParaRPr lang="en-US"/>
          </a:p>
        </p:txBody>
      </p:sp>
      <p:sp>
        <p:nvSpPr>
          <p:cNvPr id="3" name="Text Placeholder 2"/>
          <p:cNvSpPr>
            <a:spLocks noGrp="1"/>
          </p:cNvSpPr>
          <p:nvPr>
            <p:ph type="body" idx="1"/>
          </p:nvPr>
        </p:nvSpPr>
        <p:spPr>
          <a:xfrm>
            <a:off x="722114" y="2906712"/>
            <a:ext cx="7772400" cy="1500188"/>
          </a:xfrm>
        </p:spPr>
        <p:txBody>
          <a:bodyPr anchor="b"/>
          <a:lstStyle>
            <a:lvl1pPr marL="0" indent="0">
              <a:buNone/>
              <a:defRPr sz="800"/>
            </a:lvl1pPr>
            <a:lvl2pPr marL="192024" indent="0">
              <a:buNone/>
              <a:defRPr sz="800"/>
            </a:lvl2pPr>
            <a:lvl3pPr marL="384048" indent="0">
              <a:buNone/>
              <a:defRPr sz="700"/>
            </a:lvl3pPr>
            <a:lvl4pPr marL="576072" indent="0">
              <a:buNone/>
              <a:defRPr sz="600"/>
            </a:lvl4pPr>
            <a:lvl5pPr marL="768096" indent="0">
              <a:buNone/>
              <a:defRPr sz="600"/>
            </a:lvl5pPr>
            <a:lvl6pPr marL="960120" indent="0">
              <a:buNone/>
              <a:defRPr sz="600"/>
            </a:lvl6pPr>
            <a:lvl7pPr marL="1152144" indent="0">
              <a:buNone/>
              <a:defRPr sz="600"/>
            </a:lvl7pPr>
            <a:lvl8pPr marL="1344168" indent="0">
              <a:buNone/>
              <a:defRPr sz="600"/>
            </a:lvl8pPr>
            <a:lvl9pPr marL="1536192" indent="0">
              <a:buNone/>
              <a:defRPr sz="600"/>
            </a:lvl9pPr>
          </a:lstStyle>
          <a:p>
            <a:pPr lvl="0"/>
            <a:r>
              <a:rPr lang="en-US" smtClean="0"/>
              <a:t>Click to edit Master text styles</a:t>
            </a:r>
          </a:p>
        </p:txBody>
      </p:sp>
    </p:spTree>
    <p:extLst>
      <p:ext uri="{BB962C8B-B14F-4D97-AF65-F5344CB8AC3E}">
        <p14:creationId xmlns:p14="http://schemas.microsoft.com/office/powerpoint/2010/main" val="352989313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38288" y="1949450"/>
            <a:ext cx="3448050" cy="4273550"/>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49450"/>
            <a:ext cx="3448050" cy="4273550"/>
          </a:xfrm>
        </p:spPr>
        <p:txBody>
          <a:bodyPr/>
          <a:lstStyle>
            <a:lvl1pPr>
              <a:defRPr sz="1200"/>
            </a:lvl1pPr>
            <a:lvl2pPr>
              <a:defRPr sz="1000"/>
            </a:lvl2pPr>
            <a:lvl3pPr>
              <a:defRPr sz="8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9444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386" cy="639763"/>
          </a:xfrm>
        </p:spPr>
        <p:txBody>
          <a:bodyPr anchor="b"/>
          <a:lstStyle>
            <a:lvl1pPr marL="0" indent="0">
              <a:buNone/>
              <a:defRPr sz="1000" b="1"/>
            </a:lvl1pPr>
            <a:lvl2pPr marL="192024" indent="0">
              <a:buNone/>
              <a:defRPr sz="800" b="1"/>
            </a:lvl2pPr>
            <a:lvl3pPr marL="384048" indent="0">
              <a:buNone/>
              <a:defRPr sz="800" b="1"/>
            </a:lvl3pPr>
            <a:lvl4pPr marL="576072" indent="0">
              <a:buNone/>
              <a:defRPr sz="700" b="1"/>
            </a:lvl4pPr>
            <a:lvl5pPr marL="768096" indent="0">
              <a:buNone/>
              <a:defRPr sz="700" b="1"/>
            </a:lvl5pPr>
            <a:lvl6pPr marL="960120" indent="0">
              <a:buNone/>
              <a:defRPr sz="700" b="1"/>
            </a:lvl6pPr>
            <a:lvl7pPr marL="1152144" indent="0">
              <a:buNone/>
              <a:defRPr sz="700" b="1"/>
            </a:lvl7pPr>
            <a:lvl8pPr marL="1344168" indent="0">
              <a:buNone/>
              <a:defRPr sz="700" b="1"/>
            </a:lvl8pPr>
            <a:lvl9pPr marL="1536192" indent="0">
              <a:buNone/>
              <a:defRPr sz="7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386" cy="3951288"/>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24" y="1535112"/>
            <a:ext cx="4041576" cy="639763"/>
          </a:xfrm>
        </p:spPr>
        <p:txBody>
          <a:bodyPr anchor="b"/>
          <a:lstStyle>
            <a:lvl1pPr marL="0" indent="0">
              <a:buNone/>
              <a:defRPr sz="1000" b="1"/>
            </a:lvl1pPr>
            <a:lvl2pPr marL="192024" indent="0">
              <a:buNone/>
              <a:defRPr sz="800" b="1"/>
            </a:lvl2pPr>
            <a:lvl3pPr marL="384048" indent="0">
              <a:buNone/>
              <a:defRPr sz="800" b="1"/>
            </a:lvl3pPr>
            <a:lvl4pPr marL="576072" indent="0">
              <a:buNone/>
              <a:defRPr sz="700" b="1"/>
            </a:lvl4pPr>
            <a:lvl5pPr marL="768096" indent="0">
              <a:buNone/>
              <a:defRPr sz="700" b="1"/>
            </a:lvl5pPr>
            <a:lvl6pPr marL="960120" indent="0">
              <a:buNone/>
              <a:defRPr sz="700" b="1"/>
            </a:lvl6pPr>
            <a:lvl7pPr marL="1152144" indent="0">
              <a:buNone/>
              <a:defRPr sz="700" b="1"/>
            </a:lvl7pPr>
            <a:lvl8pPr marL="1344168" indent="0">
              <a:buNone/>
              <a:defRPr sz="700" b="1"/>
            </a:lvl8pPr>
            <a:lvl9pPr marL="1536192" indent="0">
              <a:buNone/>
              <a:defRPr sz="700" b="1"/>
            </a:lvl9pPr>
          </a:lstStyle>
          <a:p>
            <a:pPr lvl="0"/>
            <a:r>
              <a:rPr lang="en-US" smtClean="0"/>
              <a:t>Click to edit Master text styles</a:t>
            </a:r>
          </a:p>
        </p:txBody>
      </p:sp>
      <p:sp>
        <p:nvSpPr>
          <p:cNvPr id="6" name="Content Placeholder 5"/>
          <p:cNvSpPr>
            <a:spLocks noGrp="1"/>
          </p:cNvSpPr>
          <p:nvPr>
            <p:ph sz="quarter" idx="4"/>
          </p:nvPr>
        </p:nvSpPr>
        <p:spPr>
          <a:xfrm>
            <a:off x="4645224" y="2174875"/>
            <a:ext cx="4041576" cy="3951288"/>
          </a:xfrm>
        </p:spPr>
        <p:txBody>
          <a:bodyPr/>
          <a:lstStyle>
            <a:lvl1pPr>
              <a:defRPr sz="1000"/>
            </a:lvl1pPr>
            <a:lvl2pPr>
              <a:defRPr sz="800"/>
            </a:lvl2pPr>
            <a:lvl3pPr>
              <a:defRPr sz="800"/>
            </a:lvl3pPr>
            <a:lvl4pPr>
              <a:defRPr sz="700"/>
            </a:lvl4pPr>
            <a:lvl5pPr>
              <a:defRPr sz="700"/>
            </a:lvl5pPr>
            <a:lvl6pPr>
              <a:defRPr sz="700"/>
            </a:lvl6pPr>
            <a:lvl7pPr>
              <a:defRPr sz="700"/>
            </a:lvl7pPr>
            <a:lvl8pPr>
              <a:defRPr sz="700"/>
            </a:lvl8pPr>
            <a:lvl9pPr>
              <a:defRPr sz="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2630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457395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142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264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114" cy="1162050"/>
          </a:xfrm>
        </p:spPr>
        <p:txBody>
          <a:bodyPr anchor="b"/>
          <a:lstStyle>
            <a:lvl1pPr algn="l">
              <a:defRPr sz="800" b="1"/>
            </a:lvl1pPr>
          </a:lstStyle>
          <a:p>
            <a:r>
              <a:rPr lang="en-US" smtClean="0"/>
              <a:t>Click to edit Master title style</a:t>
            </a:r>
            <a:endParaRPr lang="en-US"/>
          </a:p>
        </p:txBody>
      </p:sp>
      <p:sp>
        <p:nvSpPr>
          <p:cNvPr id="3" name="Content Placeholder 2"/>
          <p:cNvSpPr>
            <a:spLocks noGrp="1"/>
          </p:cNvSpPr>
          <p:nvPr>
            <p:ph idx="1"/>
          </p:nvPr>
        </p:nvSpPr>
        <p:spPr>
          <a:xfrm>
            <a:off x="3574852" y="273050"/>
            <a:ext cx="5111948" cy="5853113"/>
          </a:xfrm>
        </p:spPr>
        <p:txBody>
          <a:bodyPr/>
          <a:lstStyle>
            <a:lvl1pPr>
              <a:defRPr sz="13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114" cy="4691063"/>
          </a:xfrm>
        </p:spPr>
        <p:txBody>
          <a:bodyPr/>
          <a:lstStyle>
            <a:lvl1pPr marL="0" indent="0">
              <a:buNone/>
              <a:defRPr sz="600"/>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smtClean="0"/>
              <a:t>Click to edit Master text styles</a:t>
            </a:r>
          </a:p>
        </p:txBody>
      </p:sp>
    </p:spTree>
    <p:extLst>
      <p:ext uri="{BB962C8B-B14F-4D97-AF65-F5344CB8AC3E}">
        <p14:creationId xmlns:p14="http://schemas.microsoft.com/office/powerpoint/2010/main" val="10841390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86" y="4800600"/>
            <a:ext cx="5486400" cy="566738"/>
          </a:xfrm>
        </p:spPr>
        <p:txBody>
          <a:bodyPr anchor="b"/>
          <a:lstStyle>
            <a:lvl1pPr algn="l">
              <a:defRPr sz="800" b="1"/>
            </a:lvl1pPr>
          </a:lstStyle>
          <a:p>
            <a:r>
              <a:rPr lang="en-US" smtClean="0"/>
              <a:t>Click to edit Master title style</a:t>
            </a:r>
            <a:endParaRPr lang="en-US"/>
          </a:p>
        </p:txBody>
      </p:sp>
      <p:sp>
        <p:nvSpPr>
          <p:cNvPr id="3" name="Picture Placeholder 2"/>
          <p:cNvSpPr>
            <a:spLocks noGrp="1"/>
          </p:cNvSpPr>
          <p:nvPr>
            <p:ph type="pic" idx="1"/>
          </p:nvPr>
        </p:nvSpPr>
        <p:spPr>
          <a:xfrm>
            <a:off x="1792486" y="612775"/>
            <a:ext cx="5486400" cy="4114800"/>
          </a:xfrm>
        </p:spPr>
        <p:txBody>
          <a:bodyPr/>
          <a:lstStyle>
            <a:lvl1pPr marL="0" indent="0">
              <a:buNone/>
              <a:defRPr sz="1300"/>
            </a:lvl1pPr>
            <a:lvl2pPr marL="192024" indent="0">
              <a:buNone/>
              <a:defRPr sz="1200"/>
            </a:lvl2pPr>
            <a:lvl3pPr marL="384048" indent="0">
              <a:buNone/>
              <a:defRPr sz="1000"/>
            </a:lvl3pPr>
            <a:lvl4pPr marL="576072" indent="0">
              <a:buNone/>
              <a:defRPr sz="800"/>
            </a:lvl4pPr>
            <a:lvl5pPr marL="768096" indent="0">
              <a:buNone/>
              <a:defRPr sz="800"/>
            </a:lvl5pPr>
            <a:lvl6pPr marL="960120" indent="0">
              <a:buNone/>
              <a:defRPr sz="800"/>
            </a:lvl6pPr>
            <a:lvl7pPr marL="1152144" indent="0">
              <a:buNone/>
              <a:defRPr sz="800"/>
            </a:lvl7pPr>
            <a:lvl8pPr marL="1344168" indent="0">
              <a:buNone/>
              <a:defRPr sz="800"/>
            </a:lvl8pPr>
            <a:lvl9pPr marL="1536192" indent="0">
              <a:buNone/>
              <a:defRPr sz="800"/>
            </a:lvl9pPr>
          </a:lstStyle>
          <a:p>
            <a:pPr lvl="0"/>
            <a:r>
              <a:rPr lang="en-US" noProof="0" smtClean="0">
                <a:sym typeface="Arial" charset="0"/>
              </a:rPr>
              <a:t>Click icon to add picture</a:t>
            </a:r>
          </a:p>
        </p:txBody>
      </p:sp>
      <p:sp>
        <p:nvSpPr>
          <p:cNvPr id="4" name="Text Placeholder 3"/>
          <p:cNvSpPr>
            <a:spLocks noGrp="1"/>
          </p:cNvSpPr>
          <p:nvPr>
            <p:ph type="body" sz="half" idx="2"/>
          </p:nvPr>
        </p:nvSpPr>
        <p:spPr>
          <a:xfrm>
            <a:off x="1792486" y="5367338"/>
            <a:ext cx="5486400" cy="804863"/>
          </a:xfrm>
        </p:spPr>
        <p:txBody>
          <a:bodyPr/>
          <a:lstStyle>
            <a:lvl1pPr marL="0" indent="0">
              <a:buNone/>
              <a:defRPr sz="600"/>
            </a:lvl1pPr>
            <a:lvl2pPr marL="192024" indent="0">
              <a:buNone/>
              <a:defRPr sz="500"/>
            </a:lvl2pPr>
            <a:lvl3pPr marL="384048" indent="0">
              <a:buNone/>
              <a:defRPr sz="400"/>
            </a:lvl3pPr>
            <a:lvl4pPr marL="576072" indent="0">
              <a:buNone/>
              <a:defRPr sz="400"/>
            </a:lvl4pPr>
            <a:lvl5pPr marL="768096" indent="0">
              <a:buNone/>
              <a:defRPr sz="400"/>
            </a:lvl5pPr>
            <a:lvl6pPr marL="960120" indent="0">
              <a:buNone/>
              <a:defRPr sz="400"/>
            </a:lvl6pPr>
            <a:lvl7pPr marL="1152144" indent="0">
              <a:buNone/>
              <a:defRPr sz="400"/>
            </a:lvl7pPr>
            <a:lvl8pPr marL="1344168" indent="0">
              <a:buNone/>
              <a:defRPr sz="400"/>
            </a:lvl8pPr>
            <a:lvl9pPr marL="1536192" indent="0">
              <a:buNone/>
              <a:defRPr sz="400"/>
            </a:lvl9pPr>
          </a:lstStyle>
          <a:p>
            <a:pPr lvl="0"/>
            <a:r>
              <a:rPr lang="en-US" smtClean="0"/>
              <a:t>Click to edit Master text styles</a:t>
            </a:r>
          </a:p>
        </p:txBody>
      </p:sp>
    </p:spTree>
    <p:extLst>
      <p:ext uri="{BB962C8B-B14F-4D97-AF65-F5344CB8AC3E}">
        <p14:creationId xmlns:p14="http://schemas.microsoft.com/office/powerpoint/2010/main" val="28830753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0486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77800"/>
            <a:ext cx="1738313" cy="604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38287" y="177800"/>
            <a:ext cx="5157788" cy="604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5343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9578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32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67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802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531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52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065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1341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alphaModFix amt="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76400"/>
            <a:ext cx="82296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400">
          <a:solidFill>
            <a:srgbClr val="24305E"/>
          </a:solidFill>
          <a:latin typeface="+mj-lt"/>
          <a:ea typeface="+mj-ea"/>
          <a:cs typeface="+mj-cs"/>
        </a:defRPr>
      </a:lvl1pPr>
      <a:lvl2pPr algn="ctr" rtl="0" eaLnBrk="0" fontAlgn="base" hangingPunct="0">
        <a:spcBef>
          <a:spcPct val="0"/>
        </a:spcBef>
        <a:spcAft>
          <a:spcPct val="0"/>
        </a:spcAft>
        <a:defRPr sz="4400">
          <a:solidFill>
            <a:srgbClr val="24305E"/>
          </a:solidFill>
          <a:latin typeface="Arial" charset="0"/>
        </a:defRPr>
      </a:lvl2pPr>
      <a:lvl3pPr algn="ctr" rtl="0" eaLnBrk="0" fontAlgn="base" hangingPunct="0">
        <a:spcBef>
          <a:spcPct val="0"/>
        </a:spcBef>
        <a:spcAft>
          <a:spcPct val="0"/>
        </a:spcAft>
        <a:defRPr sz="4400">
          <a:solidFill>
            <a:srgbClr val="24305E"/>
          </a:solidFill>
          <a:latin typeface="Arial" charset="0"/>
        </a:defRPr>
      </a:lvl3pPr>
      <a:lvl4pPr algn="ctr" rtl="0" eaLnBrk="0" fontAlgn="base" hangingPunct="0">
        <a:spcBef>
          <a:spcPct val="0"/>
        </a:spcBef>
        <a:spcAft>
          <a:spcPct val="0"/>
        </a:spcAft>
        <a:defRPr sz="4400">
          <a:solidFill>
            <a:srgbClr val="24305E"/>
          </a:solidFill>
          <a:latin typeface="Arial" charset="0"/>
        </a:defRPr>
      </a:lvl4pPr>
      <a:lvl5pPr algn="ctr" rtl="0" eaLnBrk="0" fontAlgn="base" hangingPunct="0">
        <a:spcBef>
          <a:spcPct val="0"/>
        </a:spcBef>
        <a:spcAft>
          <a:spcPct val="0"/>
        </a:spcAft>
        <a:defRPr sz="4400">
          <a:solidFill>
            <a:srgbClr val="24305E"/>
          </a:solidFill>
          <a:latin typeface="Arial" charset="0"/>
        </a:defRPr>
      </a:lvl5pPr>
      <a:lvl6pPr marL="457200" algn="ctr" rtl="0" fontAlgn="base">
        <a:spcBef>
          <a:spcPct val="0"/>
        </a:spcBef>
        <a:spcAft>
          <a:spcPct val="0"/>
        </a:spcAft>
        <a:defRPr sz="4400">
          <a:solidFill>
            <a:srgbClr val="24305E"/>
          </a:solidFill>
          <a:latin typeface="Arial" charset="0"/>
        </a:defRPr>
      </a:lvl6pPr>
      <a:lvl7pPr marL="914400" algn="ctr" rtl="0" fontAlgn="base">
        <a:spcBef>
          <a:spcPct val="0"/>
        </a:spcBef>
        <a:spcAft>
          <a:spcPct val="0"/>
        </a:spcAft>
        <a:defRPr sz="4400">
          <a:solidFill>
            <a:srgbClr val="24305E"/>
          </a:solidFill>
          <a:latin typeface="Arial" charset="0"/>
        </a:defRPr>
      </a:lvl7pPr>
      <a:lvl8pPr marL="1371600" algn="ctr" rtl="0" fontAlgn="base">
        <a:spcBef>
          <a:spcPct val="0"/>
        </a:spcBef>
        <a:spcAft>
          <a:spcPct val="0"/>
        </a:spcAft>
        <a:defRPr sz="4400">
          <a:solidFill>
            <a:srgbClr val="24305E"/>
          </a:solidFill>
          <a:latin typeface="Arial" charset="0"/>
        </a:defRPr>
      </a:lvl8pPr>
      <a:lvl9pPr marL="1828800" algn="ctr" rtl="0" fontAlgn="base">
        <a:spcBef>
          <a:spcPct val="0"/>
        </a:spcBef>
        <a:spcAft>
          <a:spcPct val="0"/>
        </a:spcAft>
        <a:defRPr sz="4400">
          <a:solidFill>
            <a:srgbClr val="24305E"/>
          </a:solidFill>
          <a:latin typeface="Arial" charset="0"/>
        </a:defRPr>
      </a:lvl9pPr>
    </p:titleStyle>
    <p:bodyStyle>
      <a:lvl1pPr marL="342900" indent="-342900" algn="l" rtl="0" eaLnBrk="0" fontAlgn="base" hangingPunct="0">
        <a:spcBef>
          <a:spcPct val="20000"/>
        </a:spcBef>
        <a:spcAft>
          <a:spcPct val="0"/>
        </a:spcAft>
        <a:buChar char="•"/>
        <a:defRPr sz="3200">
          <a:solidFill>
            <a:srgbClr val="24305E"/>
          </a:solidFill>
          <a:latin typeface="+mn-lt"/>
          <a:ea typeface="+mn-ea"/>
          <a:cs typeface="+mn-cs"/>
        </a:defRPr>
      </a:lvl1pPr>
      <a:lvl2pPr marL="742950" indent="-285750" algn="l" rtl="0" eaLnBrk="0" fontAlgn="base" hangingPunct="0">
        <a:spcBef>
          <a:spcPct val="20000"/>
        </a:spcBef>
        <a:spcAft>
          <a:spcPct val="0"/>
        </a:spcAft>
        <a:buChar char="–"/>
        <a:defRPr sz="2800">
          <a:solidFill>
            <a:srgbClr val="24305E"/>
          </a:solidFill>
          <a:latin typeface="+mn-lt"/>
        </a:defRPr>
      </a:lvl2pPr>
      <a:lvl3pPr marL="1143000" indent="-228600" algn="l" rtl="0" eaLnBrk="0" fontAlgn="base" hangingPunct="0">
        <a:spcBef>
          <a:spcPct val="20000"/>
        </a:spcBef>
        <a:spcAft>
          <a:spcPct val="0"/>
        </a:spcAft>
        <a:buChar char="•"/>
        <a:defRPr sz="2400">
          <a:solidFill>
            <a:srgbClr val="24305E"/>
          </a:solidFill>
          <a:latin typeface="+mn-lt"/>
        </a:defRPr>
      </a:lvl3pPr>
      <a:lvl4pPr marL="1600200" indent="-228600" algn="l" rtl="0" eaLnBrk="0" fontAlgn="base" hangingPunct="0">
        <a:spcBef>
          <a:spcPct val="20000"/>
        </a:spcBef>
        <a:spcAft>
          <a:spcPct val="0"/>
        </a:spcAft>
        <a:buChar char="–"/>
        <a:defRPr sz="2000">
          <a:solidFill>
            <a:srgbClr val="24305E"/>
          </a:solidFill>
          <a:latin typeface="+mn-lt"/>
        </a:defRPr>
      </a:lvl4pPr>
      <a:lvl5pPr marL="2057400" indent="-228600" algn="l" rtl="0" eaLnBrk="0" fontAlgn="base" hangingPunct="0">
        <a:spcBef>
          <a:spcPct val="20000"/>
        </a:spcBef>
        <a:spcAft>
          <a:spcPct val="0"/>
        </a:spcAft>
        <a:buChar char="»"/>
        <a:defRPr sz="2000">
          <a:solidFill>
            <a:srgbClr val="24305E"/>
          </a:solidFill>
          <a:latin typeface="+mn-lt"/>
        </a:defRPr>
      </a:lvl5pPr>
      <a:lvl6pPr marL="2514600" indent="-228600" algn="l" rtl="0" fontAlgn="base">
        <a:spcBef>
          <a:spcPct val="20000"/>
        </a:spcBef>
        <a:spcAft>
          <a:spcPct val="0"/>
        </a:spcAft>
        <a:buChar char="»"/>
        <a:defRPr sz="2000">
          <a:solidFill>
            <a:srgbClr val="24305E"/>
          </a:solidFill>
          <a:latin typeface="+mn-lt"/>
        </a:defRPr>
      </a:lvl6pPr>
      <a:lvl7pPr marL="2971800" indent="-228600" algn="l" rtl="0" fontAlgn="base">
        <a:spcBef>
          <a:spcPct val="20000"/>
        </a:spcBef>
        <a:spcAft>
          <a:spcPct val="0"/>
        </a:spcAft>
        <a:buChar char="»"/>
        <a:defRPr sz="2000">
          <a:solidFill>
            <a:srgbClr val="24305E"/>
          </a:solidFill>
          <a:latin typeface="+mn-lt"/>
        </a:defRPr>
      </a:lvl7pPr>
      <a:lvl8pPr marL="3429000" indent="-228600" algn="l" rtl="0" fontAlgn="base">
        <a:spcBef>
          <a:spcPct val="20000"/>
        </a:spcBef>
        <a:spcAft>
          <a:spcPct val="0"/>
        </a:spcAft>
        <a:buChar char="»"/>
        <a:defRPr sz="2000">
          <a:solidFill>
            <a:srgbClr val="24305E"/>
          </a:solidFill>
          <a:latin typeface="+mn-lt"/>
        </a:defRPr>
      </a:lvl8pPr>
      <a:lvl9pPr marL="3886200" indent="-228600" algn="l" rtl="0" fontAlgn="base">
        <a:spcBef>
          <a:spcPct val="20000"/>
        </a:spcBef>
        <a:spcAft>
          <a:spcPct val="0"/>
        </a:spcAft>
        <a:buChar char="»"/>
        <a:defRPr sz="2000">
          <a:solidFill>
            <a:srgbClr val="24305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0"/>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38288" y="177800"/>
            <a:ext cx="6953250" cy="1720850"/>
          </a:xfrm>
          <a:prstGeom prst="rect">
            <a:avLst/>
          </a:prstGeom>
          <a:noFill/>
          <a:ln w="12700">
            <a:noFill/>
            <a:miter lim="800000"/>
            <a:headEnd/>
            <a:tailEnd/>
          </a:ln>
          <a:effectLst/>
        </p:spPr>
        <p:txBody>
          <a:bodyPr vert="horz" wrap="square" lIns="21336" tIns="21336" rIns="21336" bIns="21336" numCol="1" anchor="ctr" anchorCtr="0" compatLnSpc="1">
            <a:prstTxWarp prst="textNoShape">
              <a:avLst/>
            </a:prstTxWarp>
          </a:bodyPr>
          <a:lstStyle/>
          <a:p>
            <a:pPr lvl="0"/>
            <a:r>
              <a:rPr lang="en-US" smtClean="0">
                <a:sym typeface="Arial Black" charset="0"/>
              </a:rPr>
              <a:t>Click to edit Master title style</a:t>
            </a:r>
            <a:endParaRPr lang="en-US" dirty="0">
              <a:sym typeface="Arial Black" charset="0"/>
            </a:endParaRPr>
          </a:p>
        </p:txBody>
      </p:sp>
      <p:sp>
        <p:nvSpPr>
          <p:cNvPr id="2051" name="Rectangle 3"/>
          <p:cNvSpPr>
            <a:spLocks noGrp="1" noChangeArrowheads="1"/>
          </p:cNvSpPr>
          <p:nvPr>
            <p:ph type="body" idx="1"/>
          </p:nvPr>
        </p:nvSpPr>
        <p:spPr bwMode="auto">
          <a:xfrm>
            <a:off x="1538288" y="1949450"/>
            <a:ext cx="6953250" cy="427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21336" tIns="21336" rIns="21336" bIns="21336" numCol="1" anchor="t" anchorCtr="0" compatLnSpc="1">
            <a:prstTxWarp prst="textNoShape">
              <a:avLst/>
            </a:prstTxWarp>
          </a:bodyPr>
          <a:lstStyle/>
          <a:p>
            <a:pPr lvl="0"/>
            <a:r>
              <a:rPr lang="en-US" smtClean="0">
                <a:sym typeface="Arial" pitchFamily="34" charset="0"/>
              </a:rPr>
              <a:t>Click to 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a:p>
            <a:pPr lvl="4"/>
            <a:r>
              <a:rPr lang="en-US" smtClean="0">
                <a:sym typeface="Arial" pitchFamily="34" charset="0"/>
              </a:rPr>
              <a:t>Fifth level</a:t>
            </a:r>
          </a:p>
        </p:txBody>
      </p:sp>
      <p:pic>
        <p:nvPicPr>
          <p:cNvPr id="2052" name="Picture 5" descr="Curves Left.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938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3" name="Picture 6" descr="PTK Bug.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021513" y="6267450"/>
            <a:ext cx="1741487"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Lst>
  <p:transition/>
  <p:txStyles>
    <p:titleStyle>
      <a:lvl1pPr algn="l" rtl="0" eaLnBrk="0" fontAlgn="base" hangingPunct="0">
        <a:spcBef>
          <a:spcPct val="0"/>
        </a:spcBef>
        <a:spcAft>
          <a:spcPct val="0"/>
        </a:spcAft>
        <a:defRPr sz="4900">
          <a:solidFill>
            <a:srgbClr val="112E70"/>
          </a:solidFill>
          <a:effectLst>
            <a:outerShdw blurRad="38100" dist="38100" dir="2700000" algn="tl">
              <a:srgbClr val="DDDDDD"/>
            </a:outerShdw>
          </a:effectLst>
          <a:latin typeface="+mj-lt"/>
          <a:ea typeface="+mj-ea"/>
          <a:cs typeface="+mj-cs"/>
          <a:sym typeface="Arial Black" pitchFamily="34" charset="0"/>
        </a:defRPr>
      </a:lvl1pPr>
      <a:lvl2pPr algn="l" rtl="0" eaLnBrk="0" fontAlgn="base" hangingPunct="0">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pitchFamily="34" charset="0"/>
        </a:defRPr>
      </a:lvl2pPr>
      <a:lvl3pPr algn="l" rtl="0" eaLnBrk="0" fontAlgn="base" hangingPunct="0">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pitchFamily="34" charset="0"/>
        </a:defRPr>
      </a:lvl3pPr>
      <a:lvl4pPr algn="l" rtl="0" eaLnBrk="0" fontAlgn="base" hangingPunct="0">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pitchFamily="34" charset="0"/>
        </a:defRPr>
      </a:lvl4pPr>
      <a:lvl5pPr algn="l" rtl="0" eaLnBrk="0" fontAlgn="base" hangingPunct="0">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pitchFamily="34" charset="0"/>
        </a:defRPr>
      </a:lvl5pPr>
      <a:lvl6pPr marL="192024" algn="l" rtl="0" eaLnBrk="1" fontAlgn="base" hangingPunct="1">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charset="0"/>
        </a:defRPr>
      </a:lvl6pPr>
      <a:lvl7pPr marL="384048" algn="l" rtl="0" eaLnBrk="1" fontAlgn="base" hangingPunct="1">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charset="0"/>
        </a:defRPr>
      </a:lvl7pPr>
      <a:lvl8pPr marL="576072" algn="l" rtl="0" eaLnBrk="1" fontAlgn="base" hangingPunct="1">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charset="0"/>
        </a:defRPr>
      </a:lvl8pPr>
      <a:lvl9pPr marL="768096" algn="l" rtl="0" eaLnBrk="1" fontAlgn="base" hangingPunct="1">
        <a:spcBef>
          <a:spcPct val="0"/>
        </a:spcBef>
        <a:spcAft>
          <a:spcPct val="0"/>
        </a:spcAft>
        <a:defRPr sz="4900">
          <a:solidFill>
            <a:srgbClr val="112E70"/>
          </a:solidFill>
          <a:effectLst>
            <a:outerShdw blurRad="38100" dist="38100" dir="2700000" algn="tl">
              <a:srgbClr val="DDDDDD"/>
            </a:outerShdw>
          </a:effectLst>
          <a:latin typeface="Arial Black" charset="0"/>
          <a:ea typeface="ヒラギノ角ゴ ProN W6" charset="-128"/>
          <a:cs typeface="ヒラギノ角ゴ ProN W6" charset="-128"/>
          <a:sym typeface="Arial Black" charset="0"/>
        </a:defRPr>
      </a:lvl9pPr>
    </p:titleStyle>
    <p:bodyStyle>
      <a:lvl1pPr marL="238125" indent="-238125" algn="l" rtl="0" eaLnBrk="0" fontAlgn="base" hangingPunct="0">
        <a:spcBef>
          <a:spcPts val="1175"/>
        </a:spcBef>
        <a:spcAft>
          <a:spcPct val="0"/>
        </a:spcAft>
        <a:buClr>
          <a:srgbClr val="112D70"/>
        </a:buClr>
        <a:buSzPct val="100000"/>
        <a:buFont typeface="Wingdings" pitchFamily="2" charset="2"/>
        <a:buChar char="§"/>
        <a:defRPr sz="2600">
          <a:solidFill>
            <a:srgbClr val="112D70"/>
          </a:solidFill>
          <a:latin typeface="+mn-lt"/>
          <a:ea typeface="+mn-ea"/>
          <a:cs typeface="+mn-cs"/>
          <a:sym typeface="Arial" pitchFamily="34" charset="0"/>
        </a:defRPr>
      </a:lvl1pPr>
      <a:lvl2pPr marL="477838" indent="-260350" algn="l" rtl="0" eaLnBrk="0" fontAlgn="base" hangingPunct="0">
        <a:spcBef>
          <a:spcPts val="1175"/>
        </a:spcBef>
        <a:spcAft>
          <a:spcPct val="0"/>
        </a:spcAft>
        <a:buClr>
          <a:srgbClr val="112D70"/>
        </a:buClr>
        <a:buSzPct val="100000"/>
        <a:buFont typeface="Wingdings" pitchFamily="2" charset="2"/>
        <a:buChar char="§"/>
        <a:defRPr sz="2400">
          <a:solidFill>
            <a:srgbClr val="112D70"/>
          </a:solidFill>
          <a:latin typeface="+mn-lt"/>
          <a:ea typeface="+mn-ea"/>
          <a:cs typeface="+mn-cs"/>
          <a:sym typeface="Arial" pitchFamily="34" charset="0"/>
        </a:defRPr>
      </a:lvl2pPr>
      <a:lvl3pPr marL="674688" indent="-238125" algn="l" rtl="0" eaLnBrk="0" fontAlgn="base" hangingPunct="0">
        <a:spcBef>
          <a:spcPts val="1175"/>
        </a:spcBef>
        <a:spcAft>
          <a:spcPct val="0"/>
        </a:spcAft>
        <a:buClr>
          <a:srgbClr val="112D70"/>
        </a:buClr>
        <a:buSzPct val="100000"/>
        <a:buFont typeface="Wingdings" pitchFamily="2" charset="2"/>
        <a:buChar char="§"/>
        <a:defRPr sz="2200">
          <a:solidFill>
            <a:srgbClr val="112D70"/>
          </a:solidFill>
          <a:latin typeface="+mn-lt"/>
          <a:ea typeface="+mn-ea"/>
          <a:cs typeface="+mn-cs"/>
          <a:sym typeface="Arial" pitchFamily="34" charset="0"/>
        </a:defRPr>
      </a:lvl3pPr>
      <a:lvl4pPr marL="836613" indent="-238125" algn="l" rtl="0" eaLnBrk="0" fontAlgn="base" hangingPunct="0">
        <a:spcBef>
          <a:spcPts val="1175"/>
        </a:spcBef>
        <a:spcAft>
          <a:spcPct val="0"/>
        </a:spcAft>
        <a:buClr>
          <a:srgbClr val="112D70"/>
        </a:buClr>
        <a:buSzPct val="100000"/>
        <a:buFont typeface="Wingdings" pitchFamily="2" charset="2"/>
        <a:buChar char="§"/>
        <a:defRPr sz="2200">
          <a:solidFill>
            <a:srgbClr val="112D70"/>
          </a:solidFill>
          <a:latin typeface="+mn-lt"/>
          <a:ea typeface="+mn-ea"/>
          <a:cs typeface="+mn-cs"/>
          <a:sym typeface="Arial" pitchFamily="34" charset="0"/>
        </a:defRPr>
      </a:lvl4pPr>
      <a:lvl5pPr marL="1033463" indent="-238125" algn="l" rtl="0" eaLnBrk="0" fontAlgn="base" hangingPunct="0">
        <a:spcBef>
          <a:spcPts val="1175"/>
        </a:spcBef>
        <a:spcAft>
          <a:spcPct val="0"/>
        </a:spcAft>
        <a:buClr>
          <a:srgbClr val="112D70"/>
        </a:buClr>
        <a:buSzPct val="100000"/>
        <a:buFont typeface="Wingdings" pitchFamily="2" charset="2"/>
        <a:buChar char="§"/>
        <a:defRPr sz="2200">
          <a:solidFill>
            <a:srgbClr val="112D70"/>
          </a:solidFill>
          <a:latin typeface="+mn-lt"/>
          <a:ea typeface="+mn-ea"/>
          <a:cs typeface="+mn-cs"/>
          <a:sym typeface="Arial" pitchFamily="34" charset="0"/>
        </a:defRPr>
      </a:lvl5pPr>
      <a:lvl6pPr marL="394716" indent="-202692" algn="l" rtl="0" eaLnBrk="1" fontAlgn="base" hangingPunct="1">
        <a:spcBef>
          <a:spcPts val="1176"/>
        </a:spcBef>
        <a:spcAft>
          <a:spcPct val="0"/>
        </a:spcAft>
        <a:buClr>
          <a:srgbClr val="112D70"/>
        </a:buClr>
        <a:buSzPct val="171000"/>
        <a:buFont typeface="Gill Sans" charset="0"/>
        <a:buChar char="•"/>
        <a:defRPr sz="2000">
          <a:solidFill>
            <a:srgbClr val="112D70"/>
          </a:solidFill>
          <a:latin typeface="+mn-lt"/>
          <a:ea typeface="+mn-ea"/>
          <a:cs typeface="+mn-cs"/>
          <a:sym typeface="Arial" charset="0"/>
        </a:defRPr>
      </a:lvl6pPr>
      <a:lvl7pPr marL="586740" indent="-202692" algn="l" rtl="0" eaLnBrk="1" fontAlgn="base" hangingPunct="1">
        <a:spcBef>
          <a:spcPts val="1176"/>
        </a:spcBef>
        <a:spcAft>
          <a:spcPct val="0"/>
        </a:spcAft>
        <a:buClr>
          <a:srgbClr val="112D70"/>
        </a:buClr>
        <a:buSzPct val="171000"/>
        <a:buFont typeface="Gill Sans" charset="0"/>
        <a:buChar char="•"/>
        <a:defRPr sz="2000">
          <a:solidFill>
            <a:srgbClr val="112D70"/>
          </a:solidFill>
          <a:latin typeface="+mn-lt"/>
          <a:ea typeface="+mn-ea"/>
          <a:cs typeface="+mn-cs"/>
          <a:sym typeface="Arial" charset="0"/>
        </a:defRPr>
      </a:lvl7pPr>
      <a:lvl8pPr marL="778764" indent="-202692" algn="l" rtl="0" eaLnBrk="1" fontAlgn="base" hangingPunct="1">
        <a:spcBef>
          <a:spcPts val="1176"/>
        </a:spcBef>
        <a:spcAft>
          <a:spcPct val="0"/>
        </a:spcAft>
        <a:buClr>
          <a:srgbClr val="112D70"/>
        </a:buClr>
        <a:buSzPct val="171000"/>
        <a:buFont typeface="Gill Sans" charset="0"/>
        <a:buChar char="•"/>
        <a:defRPr sz="2000">
          <a:solidFill>
            <a:srgbClr val="112D70"/>
          </a:solidFill>
          <a:latin typeface="+mn-lt"/>
          <a:ea typeface="+mn-ea"/>
          <a:cs typeface="+mn-cs"/>
          <a:sym typeface="Arial" charset="0"/>
        </a:defRPr>
      </a:lvl8pPr>
      <a:lvl9pPr marL="970788" indent="-202692" algn="l" rtl="0" eaLnBrk="1" fontAlgn="base" hangingPunct="1">
        <a:spcBef>
          <a:spcPts val="1176"/>
        </a:spcBef>
        <a:spcAft>
          <a:spcPct val="0"/>
        </a:spcAft>
        <a:buClr>
          <a:srgbClr val="112D70"/>
        </a:buClr>
        <a:buSzPct val="171000"/>
        <a:buFont typeface="Gill Sans" charset="0"/>
        <a:buChar char="•"/>
        <a:defRPr sz="2000">
          <a:solidFill>
            <a:srgbClr val="112D70"/>
          </a:solidFill>
          <a:latin typeface="+mn-lt"/>
          <a:ea typeface="+mn-ea"/>
          <a:cs typeface="+mn-cs"/>
          <a:sym typeface="Arial" charset="0"/>
        </a:defRPr>
      </a:lvl9pPr>
    </p:bodyStyle>
    <p:otherStyle>
      <a:defPPr>
        <a:defRPr lang="en-US"/>
      </a:defPPr>
      <a:lvl1pPr marL="0" algn="l" defTabSz="192024" rtl="0" eaLnBrk="1" latinLnBrk="0" hangingPunct="1">
        <a:defRPr sz="800" kern="1200">
          <a:solidFill>
            <a:schemeClr val="tx1"/>
          </a:solidFill>
          <a:latin typeface="+mn-lt"/>
          <a:ea typeface="+mn-ea"/>
          <a:cs typeface="+mn-cs"/>
        </a:defRPr>
      </a:lvl1pPr>
      <a:lvl2pPr marL="192024" algn="l" defTabSz="192024" rtl="0" eaLnBrk="1" latinLnBrk="0" hangingPunct="1">
        <a:defRPr sz="800" kern="1200">
          <a:solidFill>
            <a:schemeClr val="tx1"/>
          </a:solidFill>
          <a:latin typeface="+mn-lt"/>
          <a:ea typeface="+mn-ea"/>
          <a:cs typeface="+mn-cs"/>
        </a:defRPr>
      </a:lvl2pPr>
      <a:lvl3pPr marL="384048" algn="l" defTabSz="192024" rtl="0" eaLnBrk="1" latinLnBrk="0" hangingPunct="1">
        <a:defRPr sz="800" kern="1200">
          <a:solidFill>
            <a:schemeClr val="tx1"/>
          </a:solidFill>
          <a:latin typeface="+mn-lt"/>
          <a:ea typeface="+mn-ea"/>
          <a:cs typeface="+mn-cs"/>
        </a:defRPr>
      </a:lvl3pPr>
      <a:lvl4pPr marL="576072" algn="l" defTabSz="192024" rtl="0" eaLnBrk="1" latinLnBrk="0" hangingPunct="1">
        <a:defRPr sz="800" kern="1200">
          <a:solidFill>
            <a:schemeClr val="tx1"/>
          </a:solidFill>
          <a:latin typeface="+mn-lt"/>
          <a:ea typeface="+mn-ea"/>
          <a:cs typeface="+mn-cs"/>
        </a:defRPr>
      </a:lvl4pPr>
      <a:lvl5pPr marL="768096" algn="l" defTabSz="192024" rtl="0" eaLnBrk="1" latinLnBrk="0" hangingPunct="1">
        <a:defRPr sz="800" kern="1200">
          <a:solidFill>
            <a:schemeClr val="tx1"/>
          </a:solidFill>
          <a:latin typeface="+mn-lt"/>
          <a:ea typeface="+mn-ea"/>
          <a:cs typeface="+mn-cs"/>
        </a:defRPr>
      </a:lvl5pPr>
      <a:lvl6pPr marL="960120" algn="l" defTabSz="192024" rtl="0" eaLnBrk="1" latinLnBrk="0" hangingPunct="1">
        <a:defRPr sz="800" kern="1200">
          <a:solidFill>
            <a:schemeClr val="tx1"/>
          </a:solidFill>
          <a:latin typeface="+mn-lt"/>
          <a:ea typeface="+mn-ea"/>
          <a:cs typeface="+mn-cs"/>
        </a:defRPr>
      </a:lvl6pPr>
      <a:lvl7pPr marL="1152144" algn="l" defTabSz="192024" rtl="0" eaLnBrk="1" latinLnBrk="0" hangingPunct="1">
        <a:defRPr sz="800" kern="1200">
          <a:solidFill>
            <a:schemeClr val="tx1"/>
          </a:solidFill>
          <a:latin typeface="+mn-lt"/>
          <a:ea typeface="+mn-ea"/>
          <a:cs typeface="+mn-cs"/>
        </a:defRPr>
      </a:lvl7pPr>
      <a:lvl8pPr marL="1344168" algn="l" defTabSz="192024" rtl="0" eaLnBrk="1" latinLnBrk="0" hangingPunct="1">
        <a:defRPr sz="800" kern="1200">
          <a:solidFill>
            <a:schemeClr val="tx1"/>
          </a:solidFill>
          <a:latin typeface="+mn-lt"/>
          <a:ea typeface="+mn-ea"/>
          <a:cs typeface="+mn-cs"/>
        </a:defRPr>
      </a:lvl8pPr>
      <a:lvl9pPr marL="1536192" algn="l" defTabSz="192024"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mailto:jennifer.stanford@ptk.org"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ompetitive_edge_cover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advTm="1692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981200"/>
            <a:ext cx="4022725"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0" y="1066800"/>
            <a:ext cx="9144000" cy="708025"/>
          </a:xfrm>
          <a:prstGeom prst="rect">
            <a:avLst/>
          </a:prstGeom>
          <a:noFill/>
        </p:spPr>
        <p:txBody>
          <a:bodyPr>
            <a:spAutoFit/>
          </a:bodyPr>
          <a:lstStyle/>
          <a:p>
            <a:pPr algn="ctr">
              <a:defRPr/>
            </a:pPr>
            <a:r>
              <a:rPr lang="en-US" sz="4000" b="1" dirty="0">
                <a:solidFill>
                  <a:srgbClr val="273466"/>
                </a:solidFill>
                <a:latin typeface="+mn-lt"/>
                <a:cs typeface="+mn-cs"/>
              </a:rPr>
              <a:t>Five Star Member Pin</a:t>
            </a:r>
          </a:p>
        </p:txBody>
      </p:sp>
      <p:pic>
        <p:nvPicPr>
          <p:cNvPr id="5" name="Picture 4" descr="competitive_edge_pages_pp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381000"/>
            <a:ext cx="8229600" cy="1143000"/>
          </a:xfrm>
        </p:spPr>
        <p:txBody>
          <a:bodyPr/>
          <a:lstStyle/>
          <a:p>
            <a:pPr algn="ctr" eaLnBrk="1" hangingPunct="1">
              <a:defRPr/>
            </a:pPr>
            <a:r>
              <a:rPr lang="en-US" sz="4000" b="1" dirty="0" smtClean="0">
                <a:latin typeface="+mn-lt"/>
                <a:sym typeface="Arial Black" charset="0"/>
              </a:rPr>
              <a:t>Career Development Plan =</a:t>
            </a:r>
            <a:br>
              <a:rPr lang="en-US" sz="4000" b="1" dirty="0" smtClean="0">
                <a:latin typeface="+mn-lt"/>
                <a:sym typeface="Arial Black" charset="0"/>
              </a:rPr>
            </a:br>
            <a:r>
              <a:rPr lang="en-US" sz="4000" b="1" dirty="0" smtClean="0">
                <a:latin typeface="+mn-lt"/>
                <a:sym typeface="Arial Black" charset="0"/>
              </a:rPr>
              <a:t>A Clear Path to Your Dream Job</a:t>
            </a:r>
            <a:endParaRPr lang="en-US" sz="4000" dirty="0">
              <a:latin typeface="+mn-lt"/>
              <a:sym typeface="Arial Black" charset="0"/>
            </a:endParaRPr>
          </a:p>
        </p:txBody>
      </p:sp>
      <p:sp>
        <p:nvSpPr>
          <p:cNvPr id="29699" name="Rectangle 3"/>
          <p:cNvSpPr>
            <a:spLocks noGrp="1" noChangeArrowheads="1"/>
          </p:cNvSpPr>
          <p:nvPr>
            <p:ph type="body" idx="4294967295"/>
          </p:nvPr>
        </p:nvSpPr>
        <p:spPr>
          <a:xfrm>
            <a:off x="533400" y="1703774"/>
            <a:ext cx="8229600" cy="4495800"/>
          </a:xfrm>
        </p:spPr>
        <p:txBody>
          <a:bodyPr/>
          <a:lstStyle/>
          <a:p>
            <a:pPr eaLnBrk="1" hangingPunct="1"/>
            <a:r>
              <a:rPr lang="en-US" sz="2200" dirty="0" smtClean="0"/>
              <a:t>Education (Degree, Certificate, License)</a:t>
            </a:r>
          </a:p>
          <a:p>
            <a:pPr eaLnBrk="1" hangingPunct="1"/>
            <a:r>
              <a:rPr lang="en-US" sz="2200" dirty="0" smtClean="0"/>
              <a:t>Scholarships</a:t>
            </a:r>
          </a:p>
          <a:p>
            <a:pPr eaLnBrk="1" hangingPunct="1"/>
            <a:r>
              <a:rPr lang="en-US" sz="2200" dirty="0" smtClean="0"/>
              <a:t>Future Job Outlook  </a:t>
            </a:r>
          </a:p>
          <a:p>
            <a:pPr eaLnBrk="1" hangingPunct="1"/>
            <a:r>
              <a:rPr lang="en-US" sz="2200" dirty="0" smtClean="0"/>
              <a:t>Expected Salary/Working Conditions</a:t>
            </a:r>
          </a:p>
          <a:p>
            <a:pPr eaLnBrk="1" hangingPunct="1"/>
            <a:r>
              <a:rPr lang="en-US" sz="2200" dirty="0" smtClean="0"/>
              <a:t>Internships</a:t>
            </a:r>
          </a:p>
          <a:p>
            <a:pPr eaLnBrk="1" hangingPunct="1"/>
            <a:r>
              <a:rPr lang="en-US" sz="2200" dirty="0" smtClean="0"/>
              <a:t>People Resources</a:t>
            </a:r>
          </a:p>
          <a:p>
            <a:pPr eaLnBrk="1" hangingPunct="1">
              <a:buFontTx/>
              <a:buNone/>
            </a:pPr>
            <a:endParaRPr lang="en-US" sz="2200" dirty="0"/>
          </a:p>
          <a:p>
            <a:pPr eaLnBrk="1" hangingPunct="1">
              <a:buFontTx/>
              <a:buNone/>
            </a:pPr>
            <a:endParaRPr lang="en-US" sz="2200" b="1" dirty="0" smtClean="0"/>
          </a:p>
          <a:p>
            <a:pPr eaLnBrk="1" hangingPunct="1">
              <a:buFontTx/>
              <a:buNone/>
            </a:pPr>
            <a:endParaRPr lang="en-US" sz="2800" b="1" dirty="0" smtClean="0"/>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3400" y="381000"/>
            <a:ext cx="8229600" cy="1143000"/>
          </a:xfrm>
        </p:spPr>
        <p:txBody>
          <a:bodyPr/>
          <a:lstStyle/>
          <a:p>
            <a:pPr algn="ctr" eaLnBrk="1" hangingPunct="1">
              <a:defRPr/>
            </a:pPr>
            <a:r>
              <a:rPr lang="en-US" sz="4000" b="1" dirty="0" smtClean="0">
                <a:latin typeface="+mn-lt"/>
                <a:sym typeface="Arial Black" charset="0"/>
              </a:rPr>
              <a:t>Five Star Members</a:t>
            </a:r>
            <a:endParaRPr lang="en-US" sz="4000" dirty="0">
              <a:latin typeface="+mn-lt"/>
              <a:sym typeface="Arial Black" charset="0"/>
            </a:endParaRPr>
          </a:p>
        </p:txBody>
      </p:sp>
      <p:sp>
        <p:nvSpPr>
          <p:cNvPr id="29699" name="Rectangle 3"/>
          <p:cNvSpPr>
            <a:spLocks noGrp="1" noChangeArrowheads="1"/>
          </p:cNvSpPr>
          <p:nvPr>
            <p:ph type="body" idx="4294967295"/>
          </p:nvPr>
        </p:nvSpPr>
        <p:spPr>
          <a:xfrm>
            <a:off x="609600" y="1447800"/>
            <a:ext cx="8229600" cy="4495800"/>
          </a:xfrm>
        </p:spPr>
        <p:txBody>
          <a:bodyPr/>
          <a:lstStyle/>
          <a:p>
            <a:pPr eaLnBrk="1" hangingPunct="1">
              <a:buFontTx/>
              <a:buNone/>
            </a:pPr>
            <a:r>
              <a:rPr lang="en-US" sz="2800" b="1" dirty="0" smtClean="0"/>
              <a:t>Will have…</a:t>
            </a:r>
          </a:p>
          <a:p>
            <a:pPr eaLnBrk="1" hangingPunct="1">
              <a:buFont typeface="Arial" pitchFamily="34" charset="0"/>
              <a:buChar char="•"/>
            </a:pPr>
            <a:r>
              <a:rPr lang="en-US" sz="2200" dirty="0" smtClean="0"/>
              <a:t>Determined their Leadership Style</a:t>
            </a:r>
          </a:p>
          <a:p>
            <a:pPr eaLnBrk="1" hangingPunct="1">
              <a:buFont typeface="Arial" pitchFamily="34" charset="0"/>
              <a:buChar char="•"/>
            </a:pPr>
            <a:r>
              <a:rPr lang="en-US" sz="2200" dirty="0" smtClean="0"/>
              <a:t>Written extensively</a:t>
            </a:r>
          </a:p>
          <a:p>
            <a:pPr eaLnBrk="1" hangingPunct="1">
              <a:buFont typeface="Arial" pitchFamily="34" charset="0"/>
              <a:buChar char="•"/>
            </a:pPr>
            <a:r>
              <a:rPr lang="en-US" sz="2200" dirty="0" smtClean="0"/>
              <a:t>Produced an Honors Case Study </a:t>
            </a:r>
          </a:p>
          <a:p>
            <a:pPr eaLnBrk="1" hangingPunct="1">
              <a:buFont typeface="Arial" pitchFamily="34" charset="0"/>
              <a:buChar char="•"/>
            </a:pPr>
            <a:r>
              <a:rPr lang="en-US" sz="2200" dirty="0" smtClean="0"/>
              <a:t>Created a professional resume and/or scholarship resume </a:t>
            </a:r>
          </a:p>
          <a:p>
            <a:pPr eaLnBrk="1" hangingPunct="1">
              <a:buFont typeface="Arial" pitchFamily="34" charset="0"/>
              <a:buChar char="•"/>
            </a:pPr>
            <a:r>
              <a:rPr lang="en-US" sz="2200" dirty="0" smtClean="0"/>
              <a:t>Delivered a speech/presentation</a:t>
            </a:r>
          </a:p>
          <a:p>
            <a:pPr eaLnBrk="1" hangingPunct="1">
              <a:buFont typeface="Arial" pitchFamily="34" charset="0"/>
              <a:buChar char="•"/>
            </a:pPr>
            <a:r>
              <a:rPr lang="en-US" sz="2200" dirty="0" smtClean="0"/>
              <a:t>Finalized a Career Development Plan</a:t>
            </a:r>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extLst>
      <p:ext uri="{BB962C8B-B14F-4D97-AF65-F5344CB8AC3E}">
        <p14:creationId xmlns:p14="http://schemas.microsoft.com/office/powerpoint/2010/main" val="353653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457200"/>
            <a:ext cx="9144000" cy="1219200"/>
          </a:xfrm>
        </p:spPr>
        <p:txBody>
          <a:bodyPr/>
          <a:lstStyle/>
          <a:p>
            <a:pPr algn="ctr" eaLnBrk="1" hangingPunct="1">
              <a:defRPr/>
            </a:pPr>
            <a:r>
              <a:rPr lang="en-US" sz="4000" b="1" dirty="0" smtClean="0">
                <a:latin typeface="+mn-lt"/>
                <a:sym typeface="Arial Black" charset="0"/>
              </a:rPr>
              <a:t>Questions? </a:t>
            </a:r>
            <a:endParaRPr lang="en-US" sz="4000" dirty="0">
              <a:latin typeface="+mn-lt"/>
              <a:sym typeface="Arial Black" charset="0"/>
            </a:endParaRPr>
          </a:p>
        </p:txBody>
      </p:sp>
      <p:sp>
        <p:nvSpPr>
          <p:cNvPr id="32771" name="Rectangle 3"/>
          <p:cNvSpPr>
            <a:spLocks noGrp="1" noChangeArrowheads="1"/>
          </p:cNvSpPr>
          <p:nvPr>
            <p:ph type="body" idx="4294967295"/>
          </p:nvPr>
        </p:nvSpPr>
        <p:spPr>
          <a:xfrm>
            <a:off x="762000" y="1600200"/>
            <a:ext cx="8229600" cy="3200400"/>
          </a:xfrm>
        </p:spPr>
        <p:txBody>
          <a:bodyPr/>
          <a:lstStyle/>
          <a:p>
            <a:pPr eaLnBrk="1" hangingPunct="1">
              <a:lnSpc>
                <a:spcPct val="90000"/>
              </a:lnSpc>
              <a:buFontTx/>
              <a:buNone/>
              <a:defRPr/>
            </a:pPr>
            <a:r>
              <a:rPr lang="en-US" sz="2400" dirty="0">
                <a:solidFill>
                  <a:schemeClr val="accent2">
                    <a:lumMod val="75000"/>
                  </a:schemeClr>
                </a:solidFill>
                <a:sym typeface="Arial" charset="0"/>
              </a:rPr>
              <a:t>Email competitive_edge@ptk.org</a:t>
            </a:r>
          </a:p>
          <a:p>
            <a:pPr eaLnBrk="1" hangingPunct="1">
              <a:lnSpc>
                <a:spcPct val="90000"/>
              </a:lnSpc>
              <a:buFontTx/>
              <a:buNone/>
              <a:defRPr/>
            </a:pPr>
            <a:r>
              <a:rPr lang="en-US" sz="2400" dirty="0">
                <a:solidFill>
                  <a:schemeClr val="accent2">
                    <a:lumMod val="75000"/>
                  </a:schemeClr>
                </a:solidFill>
                <a:sym typeface="Arial" charset="0"/>
              </a:rPr>
              <a:t>OR</a:t>
            </a:r>
          </a:p>
          <a:p>
            <a:pPr eaLnBrk="1" hangingPunct="1">
              <a:lnSpc>
                <a:spcPct val="90000"/>
              </a:lnSpc>
              <a:buFontTx/>
              <a:buNone/>
              <a:defRPr/>
            </a:pPr>
            <a:r>
              <a:rPr lang="en-US" sz="2400" dirty="0">
                <a:solidFill>
                  <a:schemeClr val="accent2">
                    <a:lumMod val="75000"/>
                  </a:schemeClr>
                </a:solidFill>
                <a:sym typeface="Arial" charset="0"/>
              </a:rPr>
              <a:t>Jennifer Stanford</a:t>
            </a:r>
          </a:p>
          <a:p>
            <a:pPr eaLnBrk="1" hangingPunct="1">
              <a:lnSpc>
                <a:spcPct val="90000"/>
              </a:lnSpc>
              <a:buFontTx/>
              <a:buNone/>
              <a:defRPr/>
            </a:pPr>
            <a:r>
              <a:rPr lang="en-US" sz="2400" dirty="0">
                <a:solidFill>
                  <a:schemeClr val="accent2">
                    <a:lumMod val="75000"/>
                  </a:schemeClr>
                </a:solidFill>
                <a:sym typeface="Arial" charset="0"/>
              </a:rPr>
              <a:t>Chief Student Engagement Officer</a:t>
            </a:r>
          </a:p>
          <a:p>
            <a:pPr eaLnBrk="1" hangingPunct="1">
              <a:lnSpc>
                <a:spcPct val="90000"/>
              </a:lnSpc>
              <a:buFontTx/>
              <a:buNone/>
              <a:defRPr/>
            </a:pPr>
            <a:r>
              <a:rPr lang="en-US" sz="2400" dirty="0">
                <a:solidFill>
                  <a:schemeClr val="accent2">
                    <a:lumMod val="75000"/>
                  </a:schemeClr>
                </a:solidFill>
                <a:sym typeface="Arial" charset="0"/>
                <a:hlinkClick r:id="rId3"/>
              </a:rPr>
              <a:t>jennifer.stanford@ptk.org</a:t>
            </a:r>
            <a:endParaRPr lang="en-US" sz="2400" dirty="0">
              <a:solidFill>
                <a:schemeClr val="accent2">
                  <a:lumMod val="75000"/>
                </a:schemeClr>
              </a:solidFill>
              <a:sym typeface="Arial" charset="0"/>
            </a:endParaRPr>
          </a:p>
          <a:p>
            <a:pPr eaLnBrk="1" hangingPunct="1">
              <a:lnSpc>
                <a:spcPct val="90000"/>
              </a:lnSpc>
              <a:buFontTx/>
              <a:buNone/>
              <a:defRPr/>
            </a:pPr>
            <a:r>
              <a:rPr lang="en-US" sz="2400" dirty="0">
                <a:solidFill>
                  <a:schemeClr val="accent2">
                    <a:lumMod val="75000"/>
                  </a:schemeClr>
                </a:solidFill>
                <a:sym typeface="Arial" charset="0"/>
              </a:rPr>
              <a:t>601.984.3532</a:t>
            </a:r>
          </a:p>
          <a:p>
            <a:pPr eaLnBrk="1" hangingPunct="1">
              <a:buFont typeface="Wingdings" pitchFamily="2" charset="2"/>
              <a:buNone/>
              <a:defRPr/>
            </a:pPr>
            <a:endParaRPr lang="en-US" sz="2400" dirty="0" smtClean="0"/>
          </a:p>
        </p:txBody>
      </p:sp>
      <p:pic>
        <p:nvPicPr>
          <p:cNvPr id="5" name="Picture 4" descr="competitive_edge_pages_pp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406400"/>
            <a:ext cx="9144000" cy="2184400"/>
          </a:xfrm>
        </p:spPr>
        <p:txBody>
          <a:bodyPr/>
          <a:lstStyle/>
          <a:p>
            <a:pPr algn="ctr" eaLnBrk="1" hangingPunct="1">
              <a:defRPr/>
            </a:pPr>
            <a:r>
              <a:rPr lang="en-US" sz="4000" b="1" dirty="0" smtClean="0">
                <a:latin typeface="+mn-lt"/>
                <a:sym typeface="Arial Black" charset="0"/>
              </a:rPr>
              <a:t>Purpose</a:t>
            </a:r>
            <a:endParaRPr lang="en-US" sz="4000" b="1" dirty="0">
              <a:latin typeface="+mn-lt"/>
              <a:sym typeface="Arial Black" charset="0"/>
            </a:endParaRPr>
          </a:p>
        </p:txBody>
      </p:sp>
      <p:sp>
        <p:nvSpPr>
          <p:cNvPr id="15366" name="Rectangle 3"/>
          <p:cNvSpPr>
            <a:spLocks noGrp="1" noChangeArrowheads="1"/>
          </p:cNvSpPr>
          <p:nvPr>
            <p:ph idx="1"/>
          </p:nvPr>
        </p:nvSpPr>
        <p:spPr>
          <a:xfrm>
            <a:off x="1752600" y="2286000"/>
            <a:ext cx="5562600" cy="1828800"/>
          </a:xfrm>
        </p:spPr>
        <p:txBody>
          <a:bodyPr/>
          <a:lstStyle/>
          <a:p>
            <a:pPr marL="0" eaLnBrk="1" hangingPunct="1">
              <a:buFont typeface="Wingdings" pitchFamily="2" charset="2"/>
              <a:buNone/>
            </a:pPr>
            <a:r>
              <a:rPr lang="en-US" sz="2400" smtClean="0"/>
              <a:t>A professional development plan to enhance your marketable skills to make you more competitive for scholarships, transferring and careers</a:t>
            </a:r>
            <a:r>
              <a:rPr lang="en-US" smtClean="0"/>
              <a:t>.</a:t>
            </a:r>
          </a:p>
        </p:txBody>
      </p:sp>
      <p:pic>
        <p:nvPicPr>
          <p:cNvPr id="2" name="Picture 1"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extLst>
      <p:ext uri="{BB962C8B-B14F-4D97-AF65-F5344CB8AC3E}">
        <p14:creationId xmlns:p14="http://schemas.microsoft.com/office/powerpoint/2010/main" val="2051229304"/>
      </p:ext>
    </p:extLst>
  </p:cSld>
  <p:clrMapOvr>
    <a:masterClrMapping/>
  </p:clrMapOvr>
  <p:transition advTm="2581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defRPr/>
            </a:pPr>
            <a:r>
              <a:rPr lang="en-US" sz="4000" b="1" dirty="0" smtClean="0">
                <a:latin typeface="+mn-lt"/>
                <a:sym typeface="Arial Black" charset="0"/>
              </a:rPr>
              <a:t>Why Participate?</a:t>
            </a:r>
            <a:endParaRPr lang="en-US" sz="4000" b="1" dirty="0">
              <a:latin typeface="+mn-lt"/>
              <a:sym typeface="Arial Black" charset="0"/>
            </a:endParaRPr>
          </a:p>
        </p:txBody>
      </p:sp>
      <p:sp>
        <p:nvSpPr>
          <p:cNvPr id="16387" name="Rectangle 3"/>
          <p:cNvSpPr>
            <a:spLocks noGrp="1" noChangeArrowheads="1"/>
          </p:cNvSpPr>
          <p:nvPr>
            <p:ph idx="1"/>
          </p:nvPr>
        </p:nvSpPr>
        <p:spPr>
          <a:xfrm>
            <a:off x="457200" y="1524000"/>
            <a:ext cx="8229600" cy="3200400"/>
          </a:xfrm>
        </p:spPr>
        <p:txBody>
          <a:bodyPr/>
          <a:lstStyle/>
          <a:p>
            <a:pPr eaLnBrk="1" hangingPunct="1">
              <a:buFont typeface="Arial" pitchFamily="34" charset="0"/>
              <a:buChar char="•"/>
            </a:pPr>
            <a:r>
              <a:rPr lang="en-US" sz="2400" dirty="0" smtClean="0"/>
              <a:t>To strengthen your soft skills</a:t>
            </a:r>
          </a:p>
          <a:p>
            <a:pPr eaLnBrk="1" hangingPunct="1">
              <a:buFont typeface="Arial" pitchFamily="34" charset="0"/>
              <a:buChar char="•"/>
            </a:pPr>
            <a:r>
              <a:rPr lang="en-US" sz="2400" dirty="0" smtClean="0"/>
              <a:t>To create a career development plan</a:t>
            </a:r>
            <a:endParaRPr lang="en-US" dirty="0" smtClean="0"/>
          </a:p>
          <a:p>
            <a:pPr eaLnBrk="1" hangingPunct="1">
              <a:buFont typeface="Arial" pitchFamily="34" charset="0"/>
              <a:buChar char="•"/>
            </a:pPr>
            <a:r>
              <a:rPr lang="en-US" sz="2400" dirty="0" smtClean="0"/>
              <a:t>To gain a competitive advantage!</a:t>
            </a:r>
          </a:p>
          <a:p>
            <a:pPr marL="0" indent="0" algn="ctr" eaLnBrk="1" hangingPunct="1">
              <a:buNone/>
            </a:pPr>
            <a:endParaRPr lang="en-US" sz="2400" dirty="0" smtClean="0"/>
          </a:p>
          <a:p>
            <a:pPr eaLnBrk="1" hangingPunct="1"/>
            <a:endParaRPr lang="en-US" sz="2400" dirty="0" smtClean="0"/>
          </a:p>
        </p:txBody>
      </p:sp>
      <p:pic>
        <p:nvPicPr>
          <p:cNvPr id="6" name="Picture 5"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49450"/>
            <a:ext cx="9155372" cy="1384750"/>
          </a:xfrm>
          <a:prstGeom prst="rect">
            <a:avLst/>
          </a:prstGeom>
        </p:spPr>
      </p:pic>
    </p:spTree>
    <p:extLst>
      <p:ext uri="{BB962C8B-B14F-4D97-AF65-F5344CB8AC3E}">
        <p14:creationId xmlns:p14="http://schemas.microsoft.com/office/powerpoint/2010/main" val="2518777475"/>
      </p:ext>
    </p:extLst>
  </p:cSld>
  <p:clrMapOvr>
    <a:masterClrMapping/>
  </p:clrMapOvr>
  <mc:AlternateContent xmlns:mc="http://schemas.openxmlformats.org/markup-compatibility/2006">
    <mc:Choice xmlns:p14="http://schemas.microsoft.com/office/powerpoint/2010/main" Requires="p14">
      <p:transition spd="slow" p14:dur="2000" advTm="53566"/>
    </mc:Choice>
    <mc:Fallback>
      <p:transition spd="slow" advTm="5356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aceweb.org/uploadedImages/Pages/knowledge/spotlight/2014-2015/s11122014/resume-attribu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58719"/>
            <a:ext cx="4987526" cy="66751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98376587"/>
      </p:ext>
    </p:extLst>
  </p:cSld>
  <p:clrMapOvr>
    <a:masterClrMapping/>
  </p:clrMapOvr>
  <p:transition advTm="2059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1422400"/>
          </a:xfrm>
        </p:spPr>
        <p:txBody>
          <a:bodyPr/>
          <a:lstStyle/>
          <a:p>
            <a:pPr algn="ctr" eaLnBrk="1" hangingPunct="1">
              <a:defRPr/>
            </a:pPr>
            <a:r>
              <a:rPr lang="en-US" sz="4000" b="1" dirty="0" smtClean="0">
                <a:latin typeface="+mn-lt"/>
                <a:sym typeface="Arial Black" charset="0"/>
              </a:rPr>
              <a:t>Competitive Edge focuses on… </a:t>
            </a:r>
            <a:endParaRPr lang="en-US" sz="4000" b="1" dirty="0">
              <a:latin typeface="+mn-lt"/>
              <a:sym typeface="Arial Black" charset="0"/>
            </a:endParaRPr>
          </a:p>
        </p:txBody>
      </p:sp>
      <p:sp>
        <p:nvSpPr>
          <p:cNvPr id="17411" name="Rectangle 3"/>
          <p:cNvSpPr>
            <a:spLocks noGrp="1" noChangeArrowheads="1"/>
          </p:cNvSpPr>
          <p:nvPr>
            <p:ph idx="1"/>
          </p:nvPr>
        </p:nvSpPr>
        <p:spPr>
          <a:xfrm>
            <a:off x="2514600" y="1143000"/>
            <a:ext cx="4724400" cy="4419600"/>
          </a:xfrm>
        </p:spPr>
        <p:txBody>
          <a:bodyPr/>
          <a:lstStyle/>
          <a:p>
            <a:pPr eaLnBrk="1" hangingPunct="1">
              <a:buFont typeface="Arial" pitchFamily="34" charset="0"/>
              <a:buChar char="•"/>
            </a:pPr>
            <a:r>
              <a:rPr lang="en-US" sz="2400" dirty="0" smtClean="0"/>
              <a:t>Communication skills</a:t>
            </a:r>
          </a:p>
          <a:p>
            <a:pPr eaLnBrk="1" hangingPunct="1">
              <a:buFont typeface="Arial" pitchFamily="34" charset="0"/>
              <a:buChar char="•"/>
            </a:pPr>
            <a:r>
              <a:rPr lang="en-US" sz="2400" dirty="0" smtClean="0"/>
              <a:t>Interpersonal skills</a:t>
            </a:r>
          </a:p>
          <a:p>
            <a:pPr eaLnBrk="1" hangingPunct="1">
              <a:buFont typeface="Arial" pitchFamily="34" charset="0"/>
              <a:buChar char="•"/>
            </a:pPr>
            <a:r>
              <a:rPr lang="en-US" sz="2400" dirty="0" smtClean="0"/>
              <a:t>Critical thinking/research skills</a:t>
            </a:r>
          </a:p>
          <a:p>
            <a:pPr eaLnBrk="1" hangingPunct="1">
              <a:buFont typeface="Arial" pitchFamily="34" charset="0"/>
              <a:buChar char="•"/>
            </a:pPr>
            <a:r>
              <a:rPr lang="en-US" sz="2400" dirty="0" smtClean="0"/>
              <a:t>Cultural awareness</a:t>
            </a:r>
          </a:p>
          <a:p>
            <a:pPr eaLnBrk="1" hangingPunct="1">
              <a:buFont typeface="Arial" pitchFamily="34" charset="0"/>
              <a:buChar char="•"/>
            </a:pPr>
            <a:r>
              <a:rPr lang="en-US" sz="2400" dirty="0" smtClean="0"/>
              <a:t>Planning/organizing</a:t>
            </a:r>
          </a:p>
          <a:p>
            <a:pPr eaLnBrk="1" hangingPunct="1">
              <a:buFont typeface="Arial" pitchFamily="34" charset="0"/>
              <a:buChar char="•"/>
            </a:pPr>
            <a:r>
              <a:rPr lang="en-US" sz="2400" dirty="0" smtClean="0"/>
              <a:t>Emotional Intelligence</a:t>
            </a:r>
          </a:p>
          <a:p>
            <a:pPr eaLnBrk="1" hangingPunct="1">
              <a:buFont typeface="Arial" pitchFamily="34" charset="0"/>
              <a:buChar char="•"/>
            </a:pPr>
            <a:r>
              <a:rPr lang="en-US" sz="2400" dirty="0" smtClean="0"/>
              <a:t>Professional Etiquette</a:t>
            </a:r>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20650"/>
            <a:ext cx="9144000" cy="1422400"/>
          </a:xfrm>
        </p:spPr>
        <p:txBody>
          <a:bodyPr/>
          <a:lstStyle/>
          <a:p>
            <a:pPr algn="ctr" eaLnBrk="1" hangingPunct="1">
              <a:defRPr/>
            </a:pPr>
            <a:r>
              <a:rPr lang="en-US" sz="4000" b="1" dirty="0" smtClean="0">
                <a:latin typeface="+mn-lt"/>
                <a:sym typeface="Arial Black" charset="0"/>
              </a:rPr>
              <a:t>Competitive Edge Course</a:t>
            </a:r>
            <a:endParaRPr lang="en-US" sz="4000" b="1" dirty="0">
              <a:latin typeface="+mn-lt"/>
              <a:sym typeface="Arial Black" charset="0"/>
            </a:endParaRPr>
          </a:p>
        </p:txBody>
      </p:sp>
      <p:sp>
        <p:nvSpPr>
          <p:cNvPr id="20483" name="Rectangle 3"/>
          <p:cNvSpPr>
            <a:spLocks noGrp="1" noChangeArrowheads="1"/>
          </p:cNvSpPr>
          <p:nvPr>
            <p:ph idx="1"/>
          </p:nvPr>
        </p:nvSpPr>
        <p:spPr>
          <a:xfrm>
            <a:off x="1562100" y="1336675"/>
            <a:ext cx="5867400" cy="3962400"/>
          </a:xfrm>
        </p:spPr>
        <p:txBody>
          <a:bodyPr/>
          <a:lstStyle/>
          <a:p>
            <a:pPr eaLnBrk="1" hangingPunct="1">
              <a:buFont typeface="Arial" pitchFamily="34" charset="0"/>
              <a:buChar char="•"/>
            </a:pPr>
            <a:r>
              <a:rPr lang="en-US" sz="2400" b="1" dirty="0" smtClean="0">
                <a:solidFill>
                  <a:srgbClr val="FFC000"/>
                </a:solidFill>
              </a:rPr>
              <a:t>Log in </a:t>
            </a:r>
            <a:r>
              <a:rPr lang="en-US" sz="2400" b="1" dirty="0">
                <a:solidFill>
                  <a:srgbClr val="FFC000"/>
                </a:solidFill>
              </a:rPr>
              <a:t>at </a:t>
            </a:r>
            <a:r>
              <a:rPr lang="en-US" sz="2400" b="1" dirty="0" smtClean="0">
                <a:solidFill>
                  <a:srgbClr val="FFC000"/>
                </a:solidFill>
              </a:rPr>
              <a:t>getanedge.ptk.org</a:t>
            </a:r>
          </a:p>
          <a:p>
            <a:pPr eaLnBrk="1" hangingPunct="1">
              <a:buFont typeface="Arial" pitchFamily="34" charset="0"/>
              <a:buChar char="•"/>
            </a:pPr>
            <a:r>
              <a:rPr lang="en-US" sz="2400" dirty="0" smtClean="0">
                <a:latin typeface="Futura Bk BT"/>
              </a:rPr>
              <a:t>Self-paced </a:t>
            </a:r>
          </a:p>
          <a:p>
            <a:pPr eaLnBrk="1" hangingPunct="1">
              <a:buFont typeface="Arial" pitchFamily="34" charset="0"/>
              <a:buChar char="•"/>
            </a:pPr>
            <a:r>
              <a:rPr lang="en-US" sz="2400" dirty="0" smtClean="0">
                <a:latin typeface="Futura Bk BT"/>
              </a:rPr>
              <a:t>Five Star Members may participate, but not necessary to maintain status</a:t>
            </a:r>
          </a:p>
          <a:p>
            <a:pPr eaLnBrk="1" hangingPunct="1">
              <a:buFont typeface="Arial" pitchFamily="34" charset="0"/>
              <a:buChar char="•"/>
            </a:pPr>
            <a:r>
              <a:rPr lang="en-US" sz="2400" dirty="0" smtClean="0">
                <a:latin typeface="Futura Bk BT"/>
              </a:rPr>
              <a:t>Open to advisors and alumni</a:t>
            </a:r>
          </a:p>
          <a:p>
            <a:pPr eaLnBrk="1" hangingPunct="1">
              <a:buFont typeface="Arial" pitchFamily="34" charset="0"/>
              <a:buChar char="•"/>
            </a:pPr>
            <a:endParaRPr lang="en-US" sz="2400" dirty="0" smtClean="0">
              <a:latin typeface="Futura Bk BT"/>
            </a:endParaRPr>
          </a:p>
          <a:p>
            <a:pPr eaLnBrk="1" hangingPunct="1">
              <a:buFontTx/>
              <a:buNone/>
            </a:pPr>
            <a:endParaRPr lang="en-US" sz="2800" dirty="0" smtClean="0"/>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extLst>
      <p:ext uri="{BB962C8B-B14F-4D97-AF65-F5344CB8AC3E}">
        <p14:creationId xmlns:p14="http://schemas.microsoft.com/office/powerpoint/2010/main" val="3483519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9144000" cy="1422400"/>
          </a:xfrm>
        </p:spPr>
        <p:txBody>
          <a:bodyPr/>
          <a:lstStyle/>
          <a:p>
            <a:pPr algn="ctr" eaLnBrk="1" hangingPunct="1">
              <a:defRPr/>
            </a:pPr>
            <a:r>
              <a:rPr lang="en-US" sz="4000" b="1" dirty="0" smtClean="0">
                <a:latin typeface="+mn-lt"/>
                <a:sym typeface="Arial Black" charset="0"/>
              </a:rPr>
              <a:t>Competitive Edge Components</a:t>
            </a:r>
            <a:endParaRPr lang="en-US" sz="4000" b="1" dirty="0">
              <a:latin typeface="+mn-lt"/>
              <a:sym typeface="Arial Black" charset="0"/>
            </a:endParaRPr>
          </a:p>
        </p:txBody>
      </p:sp>
      <p:sp>
        <p:nvSpPr>
          <p:cNvPr id="20483" name="Rectangle 3"/>
          <p:cNvSpPr>
            <a:spLocks noGrp="1" noChangeArrowheads="1"/>
          </p:cNvSpPr>
          <p:nvPr>
            <p:ph idx="1"/>
          </p:nvPr>
        </p:nvSpPr>
        <p:spPr>
          <a:xfrm>
            <a:off x="1143000" y="1143000"/>
            <a:ext cx="5867400" cy="3962400"/>
          </a:xfrm>
        </p:spPr>
        <p:txBody>
          <a:bodyPr/>
          <a:lstStyle/>
          <a:p>
            <a:pPr eaLnBrk="1" hangingPunct="1">
              <a:buFont typeface="Arial" pitchFamily="34" charset="0"/>
              <a:buChar char="•"/>
            </a:pPr>
            <a:endParaRPr lang="en-US" sz="2400" b="1" dirty="0">
              <a:solidFill>
                <a:srgbClr val="FFC000"/>
              </a:solidFill>
            </a:endParaRPr>
          </a:p>
          <a:p>
            <a:pPr eaLnBrk="1" hangingPunct="1">
              <a:buFont typeface="Arial" pitchFamily="34" charset="0"/>
              <a:buChar char="•"/>
            </a:pPr>
            <a:r>
              <a:rPr lang="en-US" sz="2400" dirty="0" smtClean="0">
                <a:latin typeface="Futura Bk BT"/>
              </a:rPr>
              <a:t>Readings</a:t>
            </a:r>
          </a:p>
          <a:p>
            <a:pPr eaLnBrk="1" hangingPunct="1">
              <a:buFont typeface="Arial" pitchFamily="34" charset="0"/>
              <a:buChar char="•"/>
            </a:pPr>
            <a:r>
              <a:rPr lang="en-US" sz="2400" dirty="0" smtClean="0">
                <a:latin typeface="Futura Bk BT"/>
              </a:rPr>
              <a:t>Videos</a:t>
            </a:r>
          </a:p>
          <a:p>
            <a:pPr eaLnBrk="1" hangingPunct="1">
              <a:buFont typeface="Arial" pitchFamily="34" charset="0"/>
              <a:buChar char="•"/>
            </a:pPr>
            <a:r>
              <a:rPr lang="en-US" sz="2400" dirty="0" smtClean="0">
                <a:latin typeface="Futura Bk BT"/>
              </a:rPr>
              <a:t>Quizzes</a:t>
            </a:r>
            <a:endParaRPr lang="en-US" sz="2400" dirty="0">
              <a:latin typeface="Futura Bk BT"/>
            </a:endParaRPr>
          </a:p>
          <a:p>
            <a:pPr eaLnBrk="1" hangingPunct="1">
              <a:buFont typeface="Arial" pitchFamily="34" charset="0"/>
              <a:buChar char="•"/>
            </a:pPr>
            <a:r>
              <a:rPr lang="en-US" sz="2400" dirty="0" smtClean="0">
                <a:latin typeface="Futura Bk BT"/>
              </a:rPr>
              <a:t>Activities to practice your skills </a:t>
            </a:r>
          </a:p>
          <a:p>
            <a:pPr eaLnBrk="1" hangingPunct="1">
              <a:buFont typeface="Arial" pitchFamily="34" charset="0"/>
              <a:buChar char="•"/>
            </a:pPr>
            <a:r>
              <a:rPr lang="en-US" sz="2400" dirty="0">
                <a:latin typeface="Futura Bk BT"/>
              </a:rPr>
              <a:t>Personal Reflection Journal</a:t>
            </a:r>
          </a:p>
          <a:p>
            <a:pPr eaLnBrk="1" hangingPunct="1">
              <a:buFont typeface="Arial" pitchFamily="34" charset="0"/>
              <a:buChar char="•"/>
            </a:pPr>
            <a:endParaRPr lang="en-US" sz="2400" dirty="0" smtClean="0">
              <a:latin typeface="Futura Bk BT"/>
            </a:endParaRPr>
          </a:p>
          <a:p>
            <a:pPr eaLnBrk="1" hangingPunct="1">
              <a:buFont typeface="Arial" pitchFamily="34" charset="0"/>
              <a:buChar char="•"/>
            </a:pPr>
            <a:endParaRPr lang="en-US" sz="2400" dirty="0" smtClean="0">
              <a:latin typeface="Futura Bk BT"/>
            </a:endParaRPr>
          </a:p>
          <a:p>
            <a:pPr eaLnBrk="1" hangingPunct="1">
              <a:buFontTx/>
              <a:buNone/>
            </a:pPr>
            <a:endParaRPr lang="en-US" sz="2800" dirty="0" smtClean="0"/>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extLst>
      <p:ext uri="{BB962C8B-B14F-4D97-AF65-F5344CB8AC3E}">
        <p14:creationId xmlns:p14="http://schemas.microsoft.com/office/powerpoint/2010/main" val="2379317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0" y="0"/>
            <a:ext cx="9144000" cy="1219200"/>
          </a:xfrm>
        </p:spPr>
        <p:txBody>
          <a:bodyPr/>
          <a:lstStyle/>
          <a:p>
            <a:pPr algn="ctr" eaLnBrk="1" hangingPunct="1">
              <a:defRPr/>
            </a:pPr>
            <a:r>
              <a:rPr lang="en-US" sz="4000" b="1" dirty="0" smtClean="0">
                <a:latin typeface="+mn-lt"/>
                <a:sym typeface="Arial Black" charset="0"/>
              </a:rPr>
              <a:t>Video Examples</a:t>
            </a:r>
            <a:endParaRPr lang="en-US" sz="4000" b="1" dirty="0">
              <a:latin typeface="+mn-lt"/>
              <a:sym typeface="Arial Black" charset="0"/>
            </a:endParaRPr>
          </a:p>
        </p:txBody>
      </p:sp>
      <p:sp>
        <p:nvSpPr>
          <p:cNvPr id="23555" name="Rectangle 3"/>
          <p:cNvSpPr>
            <a:spLocks noGrp="1" noChangeArrowheads="1"/>
          </p:cNvSpPr>
          <p:nvPr>
            <p:ph type="body" idx="4294967295"/>
          </p:nvPr>
        </p:nvSpPr>
        <p:spPr>
          <a:xfrm>
            <a:off x="838200" y="609600"/>
            <a:ext cx="6858000" cy="3733800"/>
          </a:xfrm>
        </p:spPr>
        <p:txBody>
          <a:bodyPr/>
          <a:lstStyle/>
          <a:p>
            <a:pPr eaLnBrk="1" hangingPunct="1">
              <a:buFont typeface="Wingdings" pitchFamily="2" charset="2"/>
              <a:buNone/>
            </a:pPr>
            <a:endParaRPr lang="en-US" sz="2800" b="1" dirty="0" smtClean="0"/>
          </a:p>
          <a:p>
            <a:pPr eaLnBrk="1" hangingPunct="1">
              <a:buFont typeface="Arial" pitchFamily="34" charset="0"/>
              <a:buChar char="•"/>
            </a:pPr>
            <a:r>
              <a:rPr lang="en-US" sz="2400" dirty="0" smtClean="0"/>
              <a:t>Good Writing in a Techno World</a:t>
            </a:r>
          </a:p>
          <a:p>
            <a:pPr eaLnBrk="1" hangingPunct="1">
              <a:buFont typeface="Arial" pitchFamily="34" charset="0"/>
              <a:buChar char="•"/>
            </a:pPr>
            <a:r>
              <a:rPr lang="en-US" sz="2400" dirty="0" smtClean="0"/>
              <a:t>Making Presentations </a:t>
            </a:r>
          </a:p>
          <a:p>
            <a:pPr eaLnBrk="1" hangingPunct="1">
              <a:buFont typeface="Arial" pitchFamily="34" charset="0"/>
              <a:buChar char="•"/>
            </a:pPr>
            <a:r>
              <a:rPr lang="en-US" sz="2400" dirty="0" smtClean="0"/>
              <a:t>Overcoming Speech Anxiety</a:t>
            </a:r>
          </a:p>
          <a:p>
            <a:pPr eaLnBrk="1" hangingPunct="1">
              <a:buFont typeface="Arial" pitchFamily="34" charset="0"/>
              <a:buChar char="•"/>
            </a:pPr>
            <a:r>
              <a:rPr lang="en-US" sz="2400" dirty="0" smtClean="0"/>
              <a:t>Critical Thinking	</a:t>
            </a:r>
          </a:p>
          <a:p>
            <a:pPr eaLnBrk="1" hangingPunct="1">
              <a:buFont typeface="Arial" pitchFamily="34" charset="0"/>
              <a:buChar char="•"/>
            </a:pPr>
            <a:r>
              <a:rPr lang="en-US" sz="2400" dirty="0" smtClean="0"/>
              <a:t>Researching Anything</a:t>
            </a:r>
          </a:p>
          <a:p>
            <a:pPr eaLnBrk="1" hangingPunct="1">
              <a:buFont typeface="Arial" pitchFamily="34" charset="0"/>
              <a:buChar char="•"/>
            </a:pPr>
            <a:r>
              <a:rPr lang="en-US" sz="2400" dirty="0" smtClean="0"/>
              <a:t>Body Language</a:t>
            </a:r>
          </a:p>
          <a:p>
            <a:pPr eaLnBrk="1" hangingPunct="1">
              <a:buFont typeface="Arial" pitchFamily="34" charset="0"/>
              <a:buChar char="•"/>
            </a:pPr>
            <a:r>
              <a:rPr lang="en-US" sz="2400" dirty="0" smtClean="0"/>
              <a:t>Professional Etiquette	 </a:t>
            </a:r>
          </a:p>
          <a:p>
            <a:pPr marL="0" indent="0" eaLnBrk="1" hangingPunct="1">
              <a:buNone/>
            </a:pPr>
            <a:endParaRPr lang="en-US" dirty="0" smtClean="0"/>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304800"/>
            <a:ext cx="9144000" cy="1422400"/>
          </a:xfrm>
        </p:spPr>
        <p:txBody>
          <a:bodyPr/>
          <a:lstStyle/>
          <a:p>
            <a:pPr algn="ctr" eaLnBrk="1" hangingPunct="1">
              <a:defRPr/>
            </a:pPr>
            <a:r>
              <a:rPr lang="en-US" sz="4000" b="1" dirty="0" smtClean="0">
                <a:latin typeface="+mn-lt"/>
                <a:sym typeface="Arial Black" charset="0"/>
              </a:rPr>
              <a:t>Competitive Edge Recognition</a:t>
            </a:r>
            <a:endParaRPr lang="en-US" sz="4000" b="1" dirty="0">
              <a:latin typeface="+mn-lt"/>
              <a:sym typeface="Arial Black" charset="0"/>
            </a:endParaRPr>
          </a:p>
        </p:txBody>
      </p:sp>
      <p:sp>
        <p:nvSpPr>
          <p:cNvPr id="20483" name="Rectangle 3"/>
          <p:cNvSpPr>
            <a:spLocks noGrp="1" noChangeArrowheads="1"/>
          </p:cNvSpPr>
          <p:nvPr>
            <p:ph idx="1"/>
          </p:nvPr>
        </p:nvSpPr>
        <p:spPr>
          <a:xfrm>
            <a:off x="1593695" y="1508125"/>
            <a:ext cx="5867400" cy="3962400"/>
          </a:xfrm>
        </p:spPr>
        <p:txBody>
          <a:bodyPr/>
          <a:lstStyle/>
          <a:p>
            <a:pPr eaLnBrk="1" hangingPunct="1">
              <a:buFont typeface="Arial" pitchFamily="34" charset="0"/>
              <a:buChar char="•"/>
            </a:pPr>
            <a:r>
              <a:rPr lang="en-US" sz="2400" dirty="0" smtClean="0">
                <a:latin typeface="Futura Bk BT"/>
              </a:rPr>
              <a:t>Certificate of Completion</a:t>
            </a:r>
          </a:p>
          <a:p>
            <a:pPr eaLnBrk="1" hangingPunct="1">
              <a:buFont typeface="Arial" pitchFamily="34" charset="0"/>
              <a:buChar char="•"/>
            </a:pPr>
            <a:r>
              <a:rPr lang="en-US" sz="2400" dirty="0" smtClean="0">
                <a:latin typeface="Futura Bk BT"/>
              </a:rPr>
              <a:t>Enhanced Letters of Recommendation</a:t>
            </a:r>
            <a:endParaRPr lang="en-US" sz="2400" dirty="0">
              <a:latin typeface="Futura Bk BT"/>
            </a:endParaRPr>
          </a:p>
          <a:p>
            <a:pPr eaLnBrk="1" hangingPunct="1">
              <a:buFont typeface="Arial" pitchFamily="34" charset="0"/>
              <a:buChar char="•"/>
            </a:pPr>
            <a:r>
              <a:rPr lang="en-US" sz="2400" dirty="0" smtClean="0">
                <a:latin typeface="Futura Bk BT"/>
              </a:rPr>
              <a:t>Resume Addition</a:t>
            </a:r>
          </a:p>
          <a:p>
            <a:pPr eaLnBrk="1" hangingPunct="1">
              <a:buFont typeface="Arial" pitchFamily="34" charset="0"/>
              <a:buChar char="•"/>
            </a:pPr>
            <a:r>
              <a:rPr lang="en-US" sz="2400" dirty="0" smtClean="0">
                <a:latin typeface="Futura Bk BT"/>
              </a:rPr>
              <a:t>Opportunity to purchase Five Star Member Pin </a:t>
            </a:r>
          </a:p>
          <a:p>
            <a:pPr eaLnBrk="1" hangingPunct="1">
              <a:buFontTx/>
              <a:buNone/>
            </a:pPr>
            <a:endParaRPr lang="en-US" sz="2800" dirty="0" smtClean="0"/>
          </a:p>
        </p:txBody>
      </p:sp>
      <p:pic>
        <p:nvPicPr>
          <p:cNvPr id="5" name="Picture 4" descr="competitive_edge_pages_pp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86400"/>
            <a:ext cx="9155372" cy="1384750"/>
          </a:xfrm>
          <a:prstGeom prst="rect">
            <a:avLst/>
          </a:prstGeom>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Arial Black"/>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7708</TotalTime>
  <Words>1259</Words>
  <Application>Microsoft Office PowerPoint</Application>
  <PresentationFormat>On-screen Show (4:3)</PresentationFormat>
  <Paragraphs>111</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Black</vt:lpstr>
      <vt:lpstr>Futura Bk BT</vt:lpstr>
      <vt:lpstr>Gill Sans</vt:lpstr>
      <vt:lpstr>Wingdings</vt:lpstr>
      <vt:lpstr>ヒラギノ角ゴ ProN W3</vt:lpstr>
      <vt:lpstr>ヒラギノ角ゴ ProN W6</vt:lpstr>
      <vt:lpstr>Custom Design</vt:lpstr>
      <vt:lpstr>Title &amp; Bullets</vt:lpstr>
      <vt:lpstr>PowerPoint Presentation</vt:lpstr>
      <vt:lpstr>Purpose</vt:lpstr>
      <vt:lpstr>Why Participate?</vt:lpstr>
      <vt:lpstr>PowerPoint Presentation</vt:lpstr>
      <vt:lpstr>Competitive Edge focuses on… </vt:lpstr>
      <vt:lpstr>Competitive Edge Course</vt:lpstr>
      <vt:lpstr>Competitive Edge Components</vt:lpstr>
      <vt:lpstr>Video Examples</vt:lpstr>
      <vt:lpstr>Competitive Edge Recognition</vt:lpstr>
      <vt:lpstr>PowerPoint Presentation</vt:lpstr>
      <vt:lpstr>Career Development Plan = A Clear Path to Your Dream Job</vt:lpstr>
      <vt:lpstr>Five Star Members</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quickjs</dc:creator>
  <cp:lastModifiedBy>Jennifer Stanford</cp:lastModifiedBy>
  <cp:revision>322</cp:revision>
  <dcterms:created xsi:type="dcterms:W3CDTF">2008-06-05T20:15:48Z</dcterms:created>
  <dcterms:modified xsi:type="dcterms:W3CDTF">2015-12-03T23:44:16Z</dcterms:modified>
</cp:coreProperties>
</file>